
<file path=[Content_Types].xml><?xml version="1.0" encoding="utf-8"?>
<Types xmlns="http://schemas.openxmlformats.org/package/2006/content-types">
  <Default Extension="jpeg" ContentType="image/jpe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2.xml" ContentType="application/vnd.openxmlformats-officedocument.theme+xml"/>
  <Override PartName="/ppt/diagrams/data1.xml" ContentType="application/vnd.openxmlformats-officedocument.drawingml.diagramData+xml"/>
  <Override PartName="/ppt/diagrams/layout1.xml" ContentType="application/vnd.openxmlformats-officedocument.drawingml.diagramLayout+xml"/>
  <Override PartName="/ppt/diagrams/quickStyle1.xml" ContentType="application/vnd.openxmlformats-officedocument.drawingml.diagramStyle+xml"/>
  <Override PartName="/ppt/diagrams/colors1.xml" ContentType="application/vnd.openxmlformats-officedocument.drawingml.diagramColors+xml"/>
  <Override PartName="/ppt/diagrams/drawing1.xml" ContentType="application/vnd.ms-office.drawingml.diagramDrawing+xml"/>
  <Override PartName="/ppt/notesSlides/notesSlide1.xml" ContentType="application/vnd.openxmlformats-officedocument.presentationml.notesSlide+xml"/>
  <Override PartName="/ppt/diagrams/data2.xml" ContentType="application/vnd.openxmlformats-officedocument.drawingml.diagramData+xml"/>
  <Override PartName="/ppt/diagrams/layout2.xml" ContentType="application/vnd.openxmlformats-officedocument.drawingml.diagramLayout+xml"/>
  <Override PartName="/ppt/diagrams/quickStyle2.xml" ContentType="application/vnd.openxmlformats-officedocument.drawingml.diagramStyle+xml"/>
  <Override PartName="/ppt/diagrams/colors2.xml" ContentType="application/vnd.openxmlformats-officedocument.drawingml.diagramColors+xml"/>
  <Override PartName="/ppt/diagrams/drawing2.xml" ContentType="application/vnd.ms-office.drawingml.diagramDrawing+xml"/>
  <Override PartName="/ppt/diagrams/data3.xml" ContentType="application/vnd.openxmlformats-officedocument.drawingml.diagramData+xml"/>
  <Override PartName="/ppt/diagrams/layout3.xml" ContentType="application/vnd.openxmlformats-officedocument.drawingml.diagramLayout+xml"/>
  <Override PartName="/ppt/diagrams/quickStyle3.xml" ContentType="application/vnd.openxmlformats-officedocument.drawingml.diagramStyle+xml"/>
  <Override PartName="/ppt/diagrams/colors3.xml" ContentType="application/vnd.openxmlformats-officedocument.drawingml.diagramColors+xml"/>
  <Override PartName="/ppt/diagrams/drawing3.xml" ContentType="application/vnd.ms-office.drawingml.diagramDrawing+xml"/>
  <Override PartName="/ppt/diagrams/data4.xml" ContentType="application/vnd.openxmlformats-officedocument.drawingml.diagramData+xml"/>
  <Override PartName="/ppt/diagrams/layout4.xml" ContentType="application/vnd.openxmlformats-officedocument.drawingml.diagramLayout+xml"/>
  <Override PartName="/ppt/diagrams/quickStyle4.xml" ContentType="application/vnd.openxmlformats-officedocument.drawingml.diagramStyle+xml"/>
  <Override PartName="/ppt/diagrams/colors4.xml" ContentType="application/vnd.openxmlformats-officedocument.drawingml.diagramColors+xml"/>
  <Override PartName="/ppt/diagrams/drawing4.xml" ContentType="application/vnd.ms-office.drawingml.diagramDrawing+xml"/>
  <Override PartName="/ppt/notesSlides/notesSlide2.xml" ContentType="application/vnd.openxmlformats-officedocument.presentationml.notesSlide+xml"/>
  <Override PartName="/ppt/diagrams/data5.xml" ContentType="application/vnd.openxmlformats-officedocument.drawingml.diagramData+xml"/>
  <Override PartName="/ppt/diagrams/layout5.xml" ContentType="application/vnd.openxmlformats-officedocument.drawingml.diagramLayout+xml"/>
  <Override PartName="/ppt/diagrams/quickStyle5.xml" ContentType="application/vnd.openxmlformats-officedocument.drawingml.diagramStyle+xml"/>
  <Override PartName="/ppt/diagrams/colors5.xml" ContentType="application/vnd.openxmlformats-officedocument.drawingml.diagramColors+xml"/>
  <Override PartName="/ppt/diagrams/drawing5.xml" ContentType="application/vnd.ms-office.drawingml.diagramDrawing+xml"/>
  <Override PartName="/ppt/notesSlides/notesSlide3.xml" ContentType="application/vnd.openxmlformats-officedocument.presentationml.notesSlide+xml"/>
  <Override PartName="/ppt/diagrams/data6.xml" ContentType="application/vnd.openxmlformats-officedocument.drawingml.diagramData+xml"/>
  <Override PartName="/ppt/diagrams/layout6.xml" ContentType="application/vnd.openxmlformats-officedocument.drawingml.diagramLayout+xml"/>
  <Override PartName="/ppt/diagrams/quickStyle6.xml" ContentType="application/vnd.openxmlformats-officedocument.drawingml.diagramStyle+xml"/>
  <Override PartName="/ppt/diagrams/colors6.xml" ContentType="application/vnd.openxmlformats-officedocument.drawingml.diagramColors+xml"/>
  <Override PartName="/ppt/diagrams/drawing6.xml" ContentType="application/vnd.ms-office.drawingml.diagramDrawing+xml"/>
  <Override PartName="/ppt/notesSlides/notesSlide4.xml" ContentType="application/vnd.openxmlformats-officedocument.presentationml.notesSlide+xml"/>
  <Override PartName="/ppt/diagrams/data7.xml" ContentType="application/vnd.openxmlformats-officedocument.drawingml.diagramData+xml"/>
  <Override PartName="/ppt/diagrams/layout7.xml" ContentType="application/vnd.openxmlformats-officedocument.drawingml.diagramLayout+xml"/>
  <Override PartName="/ppt/diagrams/quickStyle7.xml" ContentType="application/vnd.openxmlformats-officedocument.drawingml.diagramStyle+xml"/>
  <Override PartName="/ppt/diagrams/colors7.xml" ContentType="application/vnd.openxmlformats-officedocument.drawingml.diagramColors+xml"/>
  <Override PartName="/ppt/diagrams/drawing7.xml" ContentType="application/vnd.ms-office.drawingml.diagramDrawing+xml"/>
  <Override PartName="/ppt/diagrams/data8.xml" ContentType="application/vnd.openxmlformats-officedocument.drawingml.diagramData+xml"/>
  <Override PartName="/ppt/diagrams/layout8.xml" ContentType="application/vnd.openxmlformats-officedocument.drawingml.diagramLayout+xml"/>
  <Override PartName="/ppt/diagrams/quickStyle8.xml" ContentType="application/vnd.openxmlformats-officedocument.drawingml.diagramStyle+xml"/>
  <Override PartName="/ppt/diagrams/colors8.xml" ContentType="application/vnd.openxmlformats-officedocument.drawingml.diagramColors+xml"/>
  <Override PartName="/ppt/diagrams/drawing8.xml" ContentType="application/vnd.ms-office.drawingml.diagramDrawing+xml"/>
  <Override PartName="/ppt/diagrams/data9.xml" ContentType="application/vnd.openxmlformats-officedocument.drawingml.diagramData+xml"/>
  <Override PartName="/ppt/diagrams/layout9.xml" ContentType="application/vnd.openxmlformats-officedocument.drawingml.diagramLayout+xml"/>
  <Override PartName="/ppt/diagrams/quickStyle9.xml" ContentType="application/vnd.openxmlformats-officedocument.drawingml.diagramStyle+xml"/>
  <Override PartName="/ppt/diagrams/colors9.xml" ContentType="application/vnd.openxmlformats-officedocument.drawingml.diagramColors+xml"/>
  <Override PartName="/ppt/diagrams/drawing9.xml" ContentType="application/vnd.ms-office.drawingml.diagramDrawing+xml"/>
  <Override PartName="/ppt/diagrams/data10.xml" ContentType="application/vnd.openxmlformats-officedocument.drawingml.diagramData+xml"/>
  <Override PartName="/ppt/diagrams/layout10.xml" ContentType="application/vnd.openxmlformats-officedocument.drawingml.diagramLayout+xml"/>
  <Override PartName="/ppt/diagrams/quickStyle10.xml" ContentType="application/vnd.openxmlformats-officedocument.drawingml.diagramStyle+xml"/>
  <Override PartName="/ppt/diagrams/colors10.xml" ContentType="application/vnd.openxmlformats-officedocument.drawingml.diagramColors+xml"/>
  <Override PartName="/ppt/diagrams/drawing10.xml" ContentType="application/vnd.ms-office.drawingml.diagramDrawing+xml"/>
  <Override PartName="/ppt/diagrams/data11.xml" ContentType="application/vnd.openxmlformats-officedocument.drawingml.diagramData+xml"/>
  <Override PartName="/ppt/diagrams/layout11.xml" ContentType="application/vnd.openxmlformats-officedocument.drawingml.diagramLayout+xml"/>
  <Override PartName="/ppt/diagrams/quickStyle11.xml" ContentType="application/vnd.openxmlformats-officedocument.drawingml.diagramStyle+xml"/>
  <Override PartName="/ppt/diagrams/colors11.xml" ContentType="application/vnd.openxmlformats-officedocument.drawingml.diagramColors+xml"/>
  <Override PartName="/ppt/diagrams/drawing11.xml" ContentType="application/vnd.ms-office.drawingml.diagramDrawing+xml"/>
  <Override PartName="/ppt/changesInfos/changesInfo1.xml" ContentType="application/vnd.ms-powerpoint.changesinfo+xml"/>
  <Override PartName="/ppt/revisionInfo.xml" ContentType="application/vnd.ms-powerpoint.revisioninfo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notesMasterIdLst>
    <p:notesMasterId r:id="rId22"/>
  </p:notesMasterIdLst>
  <p:sldIdLst>
    <p:sldId id="256" r:id="rId2"/>
    <p:sldId id="348" r:id="rId3"/>
    <p:sldId id="347" r:id="rId4"/>
    <p:sldId id="350" r:id="rId5"/>
    <p:sldId id="351" r:id="rId6"/>
    <p:sldId id="302" r:id="rId7"/>
    <p:sldId id="260" r:id="rId8"/>
    <p:sldId id="288" r:id="rId9"/>
    <p:sldId id="352" r:id="rId10"/>
    <p:sldId id="325" r:id="rId11"/>
    <p:sldId id="326" r:id="rId12"/>
    <p:sldId id="343" r:id="rId13"/>
    <p:sldId id="346" r:id="rId14"/>
    <p:sldId id="344" r:id="rId15"/>
    <p:sldId id="353" r:id="rId16"/>
    <p:sldId id="349" r:id="rId17"/>
    <p:sldId id="354" r:id="rId18"/>
    <p:sldId id="355" r:id="rId19"/>
    <p:sldId id="356" r:id="rId20"/>
    <p:sldId id="357" r:id="rId21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revisionInfo.xml><?xml version="1.0" encoding="utf-8"?>
<p1510:revInfo xmlns:a="http://schemas.openxmlformats.org/drawingml/2006/main" xmlns:r="http://schemas.openxmlformats.org/officeDocument/2006/relationships" xmlns:p1510="http://schemas.microsoft.com/office/powerpoint/2015/10/main">
  <p1510:revLst>
    <p1510:client id="{2B36522D-8187-4223-A00D-5BA79F681587}" v="50" dt="2021-04-08T08:40:51.609"/>
  </p1510:revLst>
</p1510:revInfo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5016" autoAdjust="0"/>
    <p:restoredTop sz="94660"/>
  </p:normalViewPr>
  <p:slideViewPr>
    <p:cSldViewPr snapToGrid="0">
      <p:cViewPr varScale="1">
        <p:scale>
          <a:sx n="104" d="100"/>
          <a:sy n="104" d="100"/>
        </p:scale>
        <p:origin x="138" y="324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tableStyles" Target="tableStyles.xml"/><Relationship Id="rId3" Type="http://schemas.openxmlformats.org/officeDocument/2006/relationships/slide" Target="slides/slide2.xml"/><Relationship Id="rId21" Type="http://schemas.openxmlformats.org/officeDocument/2006/relationships/slide" Target="slides/slide20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theme" Target="theme/theme1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viewProps" Target="viewProps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presProps" Target="presProps.xml"/><Relationship Id="rId28" Type="http://schemas.microsoft.com/office/2015/10/relationships/revisionInfo" Target="revisionInfo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notesMaster" Target="notesMasters/notesMaster1.xml"/><Relationship Id="rId27" Type="http://schemas.microsoft.com/office/2016/11/relationships/changesInfo" Target="changesInfos/changesInfo1.xml"/></Relationships>
</file>

<file path=ppt/changesInfos/changesInfo1.xml><?xml version="1.0" encoding="utf-8"?>
<pc:chgInfo xmlns:a="http://schemas.openxmlformats.org/drawingml/2006/main" xmlns:r="http://schemas.openxmlformats.org/officeDocument/2006/relationships" xmlns:ac="http://schemas.microsoft.com/office/drawing/2013/main/command" xmlns:pc="http://schemas.microsoft.com/office/powerpoint/2013/main/command">
  <pc:docChgLst>
    <pc:chgData name="Andrew Mearman" userId="0dd6ba56-e925-4e18-9576-325b6aa978fc" providerId="ADAL" clId="{2B36522D-8187-4223-A00D-5BA79F681587}"/>
    <pc:docChg chg="undo custSel addSld modSld">
      <pc:chgData name="Andrew Mearman" userId="0dd6ba56-e925-4e18-9576-325b6aa978fc" providerId="ADAL" clId="{2B36522D-8187-4223-A00D-5BA79F681587}" dt="2021-04-08T08:40:51.608" v="403" actId="478"/>
      <pc:docMkLst>
        <pc:docMk/>
      </pc:docMkLst>
      <pc:sldChg chg="modSp">
        <pc:chgData name="Andrew Mearman" userId="0dd6ba56-e925-4e18-9576-325b6aa978fc" providerId="ADAL" clId="{2B36522D-8187-4223-A00D-5BA79F681587}" dt="2021-04-08T08:40:51.608" v="403" actId="478"/>
        <pc:sldMkLst>
          <pc:docMk/>
          <pc:sldMk cId="446074702" sldId="348"/>
        </pc:sldMkLst>
        <pc:graphicFrameChg chg="mod">
          <ac:chgData name="Andrew Mearman" userId="0dd6ba56-e925-4e18-9576-325b6aa978fc" providerId="ADAL" clId="{2B36522D-8187-4223-A00D-5BA79F681587}" dt="2021-04-08T08:40:51.608" v="403" actId="478"/>
          <ac:graphicFrameMkLst>
            <pc:docMk/>
            <pc:sldMk cId="446074702" sldId="348"/>
            <ac:graphicFrameMk id="5" creationId="{5A7DDBE0-4DAF-4BCC-B210-EA91F8080A27}"/>
          </ac:graphicFrameMkLst>
        </pc:graphicFrameChg>
      </pc:sldChg>
      <pc:sldChg chg="addSp delSp modSp new mod setBg">
        <pc:chgData name="Andrew Mearman" userId="0dd6ba56-e925-4e18-9576-325b6aa978fc" providerId="ADAL" clId="{2B36522D-8187-4223-A00D-5BA79F681587}" dt="2021-04-07T17:35:11.279" v="208" actId="26606"/>
        <pc:sldMkLst>
          <pc:docMk/>
          <pc:sldMk cId="3851630392" sldId="356"/>
        </pc:sldMkLst>
        <pc:spChg chg="mod">
          <ac:chgData name="Andrew Mearman" userId="0dd6ba56-e925-4e18-9576-325b6aa978fc" providerId="ADAL" clId="{2B36522D-8187-4223-A00D-5BA79F681587}" dt="2021-04-07T17:35:11.279" v="208" actId="26606"/>
          <ac:spMkLst>
            <pc:docMk/>
            <pc:sldMk cId="3851630392" sldId="356"/>
            <ac:spMk id="2" creationId="{DA4FD7CE-7EEB-49DD-8E32-E209AF3A84C9}"/>
          </ac:spMkLst>
        </pc:spChg>
        <pc:spChg chg="del mod">
          <ac:chgData name="Andrew Mearman" userId="0dd6ba56-e925-4e18-9576-325b6aa978fc" providerId="ADAL" clId="{2B36522D-8187-4223-A00D-5BA79F681587}" dt="2021-04-07T17:35:11.279" v="208" actId="26606"/>
          <ac:spMkLst>
            <pc:docMk/>
            <pc:sldMk cId="3851630392" sldId="356"/>
            <ac:spMk id="3" creationId="{65977E2D-4D71-4EE1-8253-3686762982D1}"/>
          </ac:spMkLst>
        </pc:spChg>
        <pc:spChg chg="add">
          <ac:chgData name="Andrew Mearman" userId="0dd6ba56-e925-4e18-9576-325b6aa978fc" providerId="ADAL" clId="{2B36522D-8187-4223-A00D-5BA79F681587}" dt="2021-04-07T17:35:11.279" v="208" actId="26606"/>
          <ac:spMkLst>
            <pc:docMk/>
            <pc:sldMk cId="3851630392" sldId="356"/>
            <ac:spMk id="9" creationId="{1D63C574-BFD2-41A1-A567-B0C3CC7FDD4F}"/>
          </ac:spMkLst>
        </pc:spChg>
        <pc:spChg chg="add">
          <ac:chgData name="Andrew Mearman" userId="0dd6ba56-e925-4e18-9576-325b6aa978fc" providerId="ADAL" clId="{2B36522D-8187-4223-A00D-5BA79F681587}" dt="2021-04-07T17:35:11.279" v="208" actId="26606"/>
          <ac:spMkLst>
            <pc:docMk/>
            <pc:sldMk cId="3851630392" sldId="356"/>
            <ac:spMk id="11" creationId="{E2A46BAB-8C31-42B2-90E8-B26DD3E81D37}"/>
          </ac:spMkLst>
        </pc:spChg>
        <pc:grpChg chg="add">
          <ac:chgData name="Andrew Mearman" userId="0dd6ba56-e925-4e18-9576-325b6aa978fc" providerId="ADAL" clId="{2B36522D-8187-4223-A00D-5BA79F681587}" dt="2021-04-07T17:35:11.279" v="208" actId="26606"/>
          <ac:grpSpMkLst>
            <pc:docMk/>
            <pc:sldMk cId="3851630392" sldId="356"/>
            <ac:grpSpMk id="13" creationId="{B3F7A3C7-0737-4E57-B30E-8EEFE638B401}"/>
          </ac:grpSpMkLst>
        </pc:grpChg>
        <pc:grpChg chg="add">
          <ac:chgData name="Andrew Mearman" userId="0dd6ba56-e925-4e18-9576-325b6aa978fc" providerId="ADAL" clId="{2B36522D-8187-4223-A00D-5BA79F681587}" dt="2021-04-07T17:35:11.279" v="208" actId="26606"/>
          <ac:grpSpMkLst>
            <pc:docMk/>
            <pc:sldMk cId="3851630392" sldId="356"/>
            <ac:grpSpMk id="17" creationId="{43F5E015-E085-4624-B431-B42414448684}"/>
          </ac:grpSpMkLst>
        </pc:grpChg>
        <pc:graphicFrameChg chg="add">
          <ac:chgData name="Andrew Mearman" userId="0dd6ba56-e925-4e18-9576-325b6aa978fc" providerId="ADAL" clId="{2B36522D-8187-4223-A00D-5BA79F681587}" dt="2021-04-07T17:35:11.279" v="208" actId="26606"/>
          <ac:graphicFrameMkLst>
            <pc:docMk/>
            <pc:sldMk cId="3851630392" sldId="356"/>
            <ac:graphicFrameMk id="5" creationId="{59261B83-D0D0-4063-B720-90F75AC55660}"/>
          </ac:graphicFrameMkLst>
        </pc:graphicFrameChg>
      </pc:sldChg>
      <pc:sldChg chg="addSp delSp modSp new mod setBg">
        <pc:chgData name="Andrew Mearman" userId="0dd6ba56-e925-4e18-9576-325b6aa978fc" providerId="ADAL" clId="{2B36522D-8187-4223-A00D-5BA79F681587}" dt="2021-04-07T17:36:46.612" v="353" actId="26606"/>
        <pc:sldMkLst>
          <pc:docMk/>
          <pc:sldMk cId="794863871" sldId="357"/>
        </pc:sldMkLst>
        <pc:spChg chg="mod">
          <ac:chgData name="Andrew Mearman" userId="0dd6ba56-e925-4e18-9576-325b6aa978fc" providerId="ADAL" clId="{2B36522D-8187-4223-A00D-5BA79F681587}" dt="2021-04-07T17:36:46.612" v="353" actId="26606"/>
          <ac:spMkLst>
            <pc:docMk/>
            <pc:sldMk cId="794863871" sldId="357"/>
            <ac:spMk id="2" creationId="{E9C7E8F9-5EF8-4EA0-96DE-EF1B8772822B}"/>
          </ac:spMkLst>
        </pc:spChg>
        <pc:spChg chg="del mod">
          <ac:chgData name="Andrew Mearman" userId="0dd6ba56-e925-4e18-9576-325b6aa978fc" providerId="ADAL" clId="{2B36522D-8187-4223-A00D-5BA79F681587}" dt="2021-04-07T17:36:46.612" v="353" actId="26606"/>
          <ac:spMkLst>
            <pc:docMk/>
            <pc:sldMk cId="794863871" sldId="357"/>
            <ac:spMk id="3" creationId="{5255C763-8B1F-4F3E-B177-AA1B80EB10B7}"/>
          </ac:spMkLst>
        </pc:spChg>
        <pc:spChg chg="add">
          <ac:chgData name="Andrew Mearman" userId="0dd6ba56-e925-4e18-9576-325b6aa978fc" providerId="ADAL" clId="{2B36522D-8187-4223-A00D-5BA79F681587}" dt="2021-04-07T17:36:46.612" v="353" actId="26606"/>
          <ac:spMkLst>
            <pc:docMk/>
            <pc:sldMk cId="794863871" sldId="357"/>
            <ac:spMk id="9" creationId="{1D63C574-BFD2-41A1-A567-B0C3CC7FDD4F}"/>
          </ac:spMkLst>
        </pc:spChg>
        <pc:spChg chg="add">
          <ac:chgData name="Andrew Mearman" userId="0dd6ba56-e925-4e18-9576-325b6aa978fc" providerId="ADAL" clId="{2B36522D-8187-4223-A00D-5BA79F681587}" dt="2021-04-07T17:36:46.612" v="353" actId="26606"/>
          <ac:spMkLst>
            <pc:docMk/>
            <pc:sldMk cId="794863871" sldId="357"/>
            <ac:spMk id="11" creationId="{E2A46BAB-8C31-42B2-90E8-B26DD3E81D37}"/>
          </ac:spMkLst>
        </pc:spChg>
        <pc:grpChg chg="add">
          <ac:chgData name="Andrew Mearman" userId="0dd6ba56-e925-4e18-9576-325b6aa978fc" providerId="ADAL" clId="{2B36522D-8187-4223-A00D-5BA79F681587}" dt="2021-04-07T17:36:46.612" v="353" actId="26606"/>
          <ac:grpSpMkLst>
            <pc:docMk/>
            <pc:sldMk cId="794863871" sldId="357"/>
            <ac:grpSpMk id="13" creationId="{B3F7A3C7-0737-4E57-B30E-8EEFE638B401}"/>
          </ac:grpSpMkLst>
        </pc:grpChg>
        <pc:grpChg chg="add">
          <ac:chgData name="Andrew Mearman" userId="0dd6ba56-e925-4e18-9576-325b6aa978fc" providerId="ADAL" clId="{2B36522D-8187-4223-A00D-5BA79F681587}" dt="2021-04-07T17:36:46.612" v="353" actId="26606"/>
          <ac:grpSpMkLst>
            <pc:docMk/>
            <pc:sldMk cId="794863871" sldId="357"/>
            <ac:grpSpMk id="17" creationId="{43F5E015-E085-4624-B431-B42414448684}"/>
          </ac:grpSpMkLst>
        </pc:grpChg>
        <pc:graphicFrameChg chg="add">
          <ac:chgData name="Andrew Mearman" userId="0dd6ba56-e925-4e18-9576-325b6aa978fc" providerId="ADAL" clId="{2B36522D-8187-4223-A00D-5BA79F681587}" dt="2021-04-07T17:36:46.612" v="353" actId="26606"/>
          <ac:graphicFrameMkLst>
            <pc:docMk/>
            <pc:sldMk cId="794863871" sldId="357"/>
            <ac:graphicFrameMk id="5" creationId="{CCA91154-ACD8-4776-8E7B-1DAE319AB7DA}"/>
          </ac:graphicFrameMkLst>
        </pc:graphicFrameChg>
      </pc:sldChg>
    </pc:docChg>
  </pc:docChgLst>
</pc:chgInfo>
</file>

<file path=ppt/diagrams/colors1.xml><?xml version="1.0" encoding="utf-8"?>
<dgm:colorsDef xmlns:dgm="http://schemas.openxmlformats.org/drawingml/2006/diagram" xmlns:a="http://schemas.openxmlformats.org/drawingml/2006/main" uniqueId="urn:microsoft.com/office/officeart/2005/8/colors/colorful2">
  <dgm:title val=""/>
  <dgm:desc val=""/>
  <dgm:catLst>
    <dgm:cat type="colorful" pri="10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2"/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2"/>
      <a:schemeClr val="accent3"/>
    </dgm:fillClrLst>
    <dgm:linClrLst>
      <a:schemeClr val="accent2"/>
      <a:schemeClr val="accent3"/>
    </dgm:linClrLst>
    <dgm:effectClrLst/>
    <dgm:txLinClrLst/>
    <dgm:txFillClrLst/>
    <dgm:txEffectClrLst/>
  </dgm:styleLbl>
  <dgm:styleLbl name="lnNode1">
    <dgm:fillClrLst>
      <a:schemeClr val="accent2"/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2">
        <a:alpha val="50000"/>
      </a:schemeClr>
      <a:schemeClr val="accent3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2">
        <a:tint val="50000"/>
      </a:schemeClr>
      <a:schemeClr val="accent3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2">
        <a:tint val="50000"/>
      </a:schemeClr>
      <a:schemeClr val="accent3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2">
        <a:tint val="50000"/>
      </a:schemeClr>
      <a:schemeClr val="accent3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2"/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fgSibTrans2D1">
    <dgm:fillClrLst>
      <a:schemeClr val="accent2"/>
      <a:schemeClr val="accent3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>
      <a:schemeClr val="accent2"/>
      <a:schemeClr val="accent3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/>
    <dgm:linClrLst>
      <a:schemeClr val="accent2"/>
      <a:schemeClr val="accent3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2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1">
    <dgm:fillClrLst meth="repeat">
      <a:schemeClr val="accent3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2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/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2">
        <a:tint val="90000"/>
      </a:schemeClr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2">
        <a:tint val="7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2">
        <a:tint val="50000"/>
      </a:schemeClr>
    </dgm:fillClrLst>
    <dgm:linClrLst meth="repeat">
      <a:schemeClr val="accent5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fgAccFollowNode1">
    <dgm:fillClrLst>
      <a:schemeClr val="accent2">
        <a:tint val="40000"/>
        <a:alpha val="90000"/>
      </a:schemeClr>
      <a:schemeClr val="accent3">
        <a:tint val="40000"/>
        <a:alpha val="90000"/>
      </a:schemeClr>
    </dgm:fillClrLst>
    <dgm:linClrLst>
      <a:schemeClr val="accent2">
        <a:tint val="40000"/>
        <a:alpha val="90000"/>
      </a:schemeClr>
      <a:schemeClr val="accent3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>
      <a:schemeClr val="accent2">
        <a:tint val="40000"/>
        <a:alpha val="90000"/>
      </a:schemeClr>
      <a:schemeClr val="accent3">
        <a:tint val="40000"/>
        <a:alpha val="90000"/>
      </a:schemeClr>
    </dgm:fillClrLst>
    <dgm:linClrLst>
      <a:schemeClr val="accent2">
        <a:tint val="40000"/>
        <a:alpha val="90000"/>
      </a:schemeClr>
      <a:schemeClr val="accent3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>
      <a:schemeClr val="accent2">
        <a:tint val="40000"/>
        <a:alpha val="90000"/>
      </a:schemeClr>
      <a:schemeClr val="accent3">
        <a:tint val="40000"/>
        <a:alpha val="90000"/>
      </a:schemeClr>
    </dgm:fillClrLst>
    <dgm:linClrLst>
      <a:schemeClr val="accent2">
        <a:tint val="40000"/>
        <a:alpha val="90000"/>
      </a:schemeClr>
      <a:schemeClr val="accent3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5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2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10.xml><?xml version="1.0" encoding="utf-8"?>
<dgm:colorsDef xmlns:dgm="http://schemas.openxmlformats.org/drawingml/2006/diagram" xmlns:a="http://schemas.openxmlformats.org/drawingml/2006/main" uniqueId="urn:microsoft.com/office/officeart/2005/8/colors/colorful5">
  <dgm:title val=""/>
  <dgm:desc val=""/>
  <dgm:catLst>
    <dgm:cat type="colorful" pri="10500"/>
  </dgm:catLst>
  <dgm:styleLbl name="node0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5"/>
      <a:schemeClr val="accent6"/>
    </dgm:fillClrLst>
    <dgm:linClrLst>
      <a:schemeClr val="accent5"/>
      <a:schemeClr val="accent6"/>
    </dgm:linClrLst>
    <dgm:effectClrLst/>
    <dgm:txLinClrLst/>
    <dgm:txFillClrLst/>
    <dgm:txEffectClrLst/>
  </dgm:styleLbl>
  <dgm:styleLbl name="lnNode1">
    <dgm:fillClrLst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5">
        <a:alpha val="50000"/>
      </a:schemeClr>
      <a:schemeClr val="accent6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5">
        <a:tint val="50000"/>
      </a:schemeClr>
      <a:schemeClr val="accent6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5">
        <a:tint val="50000"/>
      </a:schemeClr>
      <a:schemeClr val="accent6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5">
        <a:tint val="50000"/>
      </a:schemeClr>
      <a:schemeClr val="accent6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fgSibTrans2D1">
    <dgm:fillClrLst>
      <a:schemeClr val="accent5"/>
      <a:schemeClr val="accent6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>
      <a:schemeClr val="accent5"/>
      <a:schemeClr val="accent6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/>
    <dgm:linClrLst>
      <a:schemeClr val="accent5"/>
      <a:schemeClr val="accent6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5"/>
    </dgm:fillClrLst>
    <dgm:linClrLst meth="repeat">
      <a:schemeClr val="accent5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5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1">
    <dgm:fillClrLst meth="repeat">
      <a:schemeClr val="accent6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2">
    <dgm:fillClrLst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1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5"/>
    </dgm:fillClrLst>
    <dgm:linClrLst meth="repeat">
      <a:schemeClr val="accent5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6">
        <a:tint val="90000"/>
      </a:schemeClr>
    </dgm:fillClrLst>
    <dgm:linClrLst meth="repeat">
      <a:schemeClr val="accent6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6">
        <a:tint val="70000"/>
      </a:schemeClr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6">
        <a:tint val="50000"/>
      </a:schemeClr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5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fgAccFollowNode1">
    <dgm:fillClrLst>
      <a:schemeClr val="accent5">
        <a:tint val="40000"/>
        <a:alpha val="90000"/>
      </a:schemeClr>
      <a:schemeClr val="accent6">
        <a:tint val="40000"/>
        <a:alpha val="90000"/>
      </a:schemeClr>
    </dgm:fillClrLst>
    <dgm:linClrLst>
      <a:schemeClr val="accent5">
        <a:tint val="40000"/>
        <a:alpha val="90000"/>
      </a:schemeClr>
      <a:schemeClr val="accent5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>
      <a:schemeClr val="accent5">
        <a:tint val="40000"/>
        <a:alpha val="90000"/>
      </a:schemeClr>
      <a:schemeClr val="accent6">
        <a:tint val="40000"/>
        <a:alpha val="90000"/>
      </a:schemeClr>
    </dgm:fillClrLst>
    <dgm:linClrLst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>
      <a:schemeClr val="accent5">
        <a:tint val="40000"/>
        <a:alpha val="90000"/>
      </a:schemeClr>
      <a:schemeClr val="accent6">
        <a:tint val="40000"/>
        <a:alpha val="90000"/>
      </a:schemeClr>
    </dgm:fillClrLst>
    <dgm:linClrLst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6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5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5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5">
        <a:tint val="50000"/>
        <a:alpha val="40000"/>
      </a:schemeClr>
    </dgm:fillClrLst>
    <dgm:linClrLst meth="repeat">
      <a:schemeClr val="accent5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5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11.xml><?xml version="1.0" encoding="utf-8"?>
<dgm:colorsDef xmlns:dgm="http://schemas.openxmlformats.org/drawingml/2006/diagram" xmlns:a="http://schemas.openxmlformats.org/drawingml/2006/main" uniqueId="urn:microsoft.com/office/officeart/2005/8/colors/colorful5">
  <dgm:title val=""/>
  <dgm:desc val=""/>
  <dgm:catLst>
    <dgm:cat type="colorful" pri="10500"/>
  </dgm:catLst>
  <dgm:styleLbl name="node0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5"/>
      <a:schemeClr val="accent6"/>
    </dgm:fillClrLst>
    <dgm:linClrLst>
      <a:schemeClr val="accent5"/>
      <a:schemeClr val="accent6"/>
    </dgm:linClrLst>
    <dgm:effectClrLst/>
    <dgm:txLinClrLst/>
    <dgm:txFillClrLst/>
    <dgm:txEffectClrLst/>
  </dgm:styleLbl>
  <dgm:styleLbl name="lnNode1">
    <dgm:fillClrLst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5">
        <a:alpha val="50000"/>
      </a:schemeClr>
      <a:schemeClr val="accent6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5">
        <a:tint val="50000"/>
      </a:schemeClr>
      <a:schemeClr val="accent6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5">
        <a:tint val="50000"/>
      </a:schemeClr>
      <a:schemeClr val="accent6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5">
        <a:tint val="50000"/>
      </a:schemeClr>
      <a:schemeClr val="accent6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fgSibTrans2D1">
    <dgm:fillClrLst>
      <a:schemeClr val="accent5"/>
      <a:schemeClr val="accent6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>
      <a:schemeClr val="accent5"/>
      <a:schemeClr val="accent6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/>
    <dgm:linClrLst>
      <a:schemeClr val="accent5"/>
      <a:schemeClr val="accent6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5"/>
    </dgm:fillClrLst>
    <dgm:linClrLst meth="repeat">
      <a:schemeClr val="accent5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5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1">
    <dgm:fillClrLst meth="repeat">
      <a:schemeClr val="accent6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2">
    <dgm:fillClrLst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1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5"/>
    </dgm:fillClrLst>
    <dgm:linClrLst meth="repeat">
      <a:schemeClr val="accent5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6">
        <a:tint val="90000"/>
      </a:schemeClr>
    </dgm:fillClrLst>
    <dgm:linClrLst meth="repeat">
      <a:schemeClr val="accent6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6">
        <a:tint val="70000"/>
      </a:schemeClr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6">
        <a:tint val="50000"/>
      </a:schemeClr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5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fgAccFollowNode1">
    <dgm:fillClrLst>
      <a:schemeClr val="accent5">
        <a:tint val="40000"/>
        <a:alpha val="90000"/>
      </a:schemeClr>
      <a:schemeClr val="accent6">
        <a:tint val="40000"/>
        <a:alpha val="90000"/>
      </a:schemeClr>
    </dgm:fillClrLst>
    <dgm:linClrLst>
      <a:schemeClr val="accent5">
        <a:tint val="40000"/>
        <a:alpha val="90000"/>
      </a:schemeClr>
      <a:schemeClr val="accent5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>
      <a:schemeClr val="accent5">
        <a:tint val="40000"/>
        <a:alpha val="90000"/>
      </a:schemeClr>
      <a:schemeClr val="accent6">
        <a:tint val="40000"/>
        <a:alpha val="90000"/>
      </a:schemeClr>
    </dgm:fillClrLst>
    <dgm:linClrLst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>
      <a:schemeClr val="accent5">
        <a:tint val="40000"/>
        <a:alpha val="90000"/>
      </a:schemeClr>
      <a:schemeClr val="accent6">
        <a:tint val="40000"/>
        <a:alpha val="90000"/>
      </a:schemeClr>
    </dgm:fillClrLst>
    <dgm:linClrLst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6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5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5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5">
        <a:tint val="50000"/>
        <a:alpha val="40000"/>
      </a:schemeClr>
    </dgm:fillClrLst>
    <dgm:linClrLst meth="repeat">
      <a:schemeClr val="accent5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5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2.xml><?xml version="1.0" encoding="utf-8"?>
<dgm:colorsDef xmlns:dgm="http://schemas.openxmlformats.org/drawingml/2006/diagram" xmlns:a="http://schemas.openxmlformats.org/drawingml/2006/main" uniqueId="urn:microsoft.com/office/officeart/2005/8/colors/colorful2">
  <dgm:title val=""/>
  <dgm:desc val=""/>
  <dgm:catLst>
    <dgm:cat type="colorful" pri="10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2"/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2"/>
      <a:schemeClr val="accent3"/>
    </dgm:fillClrLst>
    <dgm:linClrLst>
      <a:schemeClr val="accent2"/>
      <a:schemeClr val="accent3"/>
    </dgm:linClrLst>
    <dgm:effectClrLst/>
    <dgm:txLinClrLst/>
    <dgm:txFillClrLst/>
    <dgm:txEffectClrLst/>
  </dgm:styleLbl>
  <dgm:styleLbl name="lnNode1">
    <dgm:fillClrLst>
      <a:schemeClr val="accent2"/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2">
        <a:alpha val="50000"/>
      </a:schemeClr>
      <a:schemeClr val="accent3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2">
        <a:tint val="50000"/>
      </a:schemeClr>
      <a:schemeClr val="accent3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2">
        <a:tint val="50000"/>
      </a:schemeClr>
      <a:schemeClr val="accent3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2">
        <a:tint val="50000"/>
      </a:schemeClr>
      <a:schemeClr val="accent3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2"/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fgSibTrans2D1">
    <dgm:fillClrLst>
      <a:schemeClr val="accent2"/>
      <a:schemeClr val="accent3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>
      <a:schemeClr val="accent2"/>
      <a:schemeClr val="accent3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/>
    <dgm:linClrLst>
      <a:schemeClr val="accent2"/>
      <a:schemeClr val="accent3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2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1">
    <dgm:fillClrLst meth="repeat">
      <a:schemeClr val="accent3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2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/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2">
        <a:tint val="90000"/>
      </a:schemeClr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2">
        <a:tint val="7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2">
        <a:tint val="50000"/>
      </a:schemeClr>
    </dgm:fillClrLst>
    <dgm:linClrLst meth="repeat">
      <a:schemeClr val="accent5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fgAccFollowNode1">
    <dgm:fillClrLst>
      <a:schemeClr val="accent2">
        <a:tint val="40000"/>
        <a:alpha val="90000"/>
      </a:schemeClr>
      <a:schemeClr val="accent3">
        <a:tint val="40000"/>
        <a:alpha val="90000"/>
      </a:schemeClr>
    </dgm:fillClrLst>
    <dgm:linClrLst>
      <a:schemeClr val="accent2">
        <a:tint val="40000"/>
        <a:alpha val="90000"/>
      </a:schemeClr>
      <a:schemeClr val="accent3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>
      <a:schemeClr val="accent2">
        <a:tint val="40000"/>
        <a:alpha val="90000"/>
      </a:schemeClr>
      <a:schemeClr val="accent3">
        <a:tint val="40000"/>
        <a:alpha val="90000"/>
      </a:schemeClr>
    </dgm:fillClrLst>
    <dgm:linClrLst>
      <a:schemeClr val="accent2">
        <a:tint val="40000"/>
        <a:alpha val="90000"/>
      </a:schemeClr>
      <a:schemeClr val="accent3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>
      <a:schemeClr val="accent2">
        <a:tint val="40000"/>
        <a:alpha val="90000"/>
      </a:schemeClr>
      <a:schemeClr val="accent3">
        <a:tint val="40000"/>
        <a:alpha val="90000"/>
      </a:schemeClr>
    </dgm:fillClrLst>
    <dgm:linClrLst>
      <a:schemeClr val="accent2">
        <a:tint val="40000"/>
        <a:alpha val="90000"/>
      </a:schemeClr>
      <a:schemeClr val="accent3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5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2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3.xml><?xml version="1.0" encoding="utf-8"?>
<dgm:colorsDef xmlns:dgm="http://schemas.openxmlformats.org/drawingml/2006/diagram" xmlns:a="http://schemas.openxmlformats.org/drawingml/2006/main" uniqueId="urn:microsoft.com/office/officeart/2005/8/colors/colorful2">
  <dgm:title val=""/>
  <dgm:desc val=""/>
  <dgm:catLst>
    <dgm:cat type="colorful" pri="10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2"/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2"/>
      <a:schemeClr val="accent3"/>
    </dgm:fillClrLst>
    <dgm:linClrLst>
      <a:schemeClr val="accent2"/>
      <a:schemeClr val="accent3"/>
    </dgm:linClrLst>
    <dgm:effectClrLst/>
    <dgm:txLinClrLst/>
    <dgm:txFillClrLst/>
    <dgm:txEffectClrLst/>
  </dgm:styleLbl>
  <dgm:styleLbl name="lnNode1">
    <dgm:fillClrLst>
      <a:schemeClr val="accent2"/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2">
        <a:alpha val="50000"/>
      </a:schemeClr>
      <a:schemeClr val="accent3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2">
        <a:tint val="50000"/>
      </a:schemeClr>
      <a:schemeClr val="accent3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2">
        <a:tint val="50000"/>
      </a:schemeClr>
      <a:schemeClr val="accent3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2">
        <a:tint val="50000"/>
      </a:schemeClr>
      <a:schemeClr val="accent3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2"/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fgSibTrans2D1">
    <dgm:fillClrLst>
      <a:schemeClr val="accent2"/>
      <a:schemeClr val="accent3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>
      <a:schemeClr val="accent2"/>
      <a:schemeClr val="accent3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/>
    <dgm:linClrLst>
      <a:schemeClr val="accent2"/>
      <a:schemeClr val="accent3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2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1">
    <dgm:fillClrLst meth="repeat">
      <a:schemeClr val="accent3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2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/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2">
        <a:tint val="90000"/>
      </a:schemeClr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2">
        <a:tint val="7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2">
        <a:tint val="50000"/>
      </a:schemeClr>
    </dgm:fillClrLst>
    <dgm:linClrLst meth="repeat">
      <a:schemeClr val="accent5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fgAccFollowNode1">
    <dgm:fillClrLst>
      <a:schemeClr val="accent2">
        <a:tint val="40000"/>
        <a:alpha val="90000"/>
      </a:schemeClr>
      <a:schemeClr val="accent3">
        <a:tint val="40000"/>
        <a:alpha val="90000"/>
      </a:schemeClr>
    </dgm:fillClrLst>
    <dgm:linClrLst>
      <a:schemeClr val="accent2">
        <a:tint val="40000"/>
        <a:alpha val="90000"/>
      </a:schemeClr>
      <a:schemeClr val="accent3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>
      <a:schemeClr val="accent2">
        <a:tint val="40000"/>
        <a:alpha val="90000"/>
      </a:schemeClr>
      <a:schemeClr val="accent3">
        <a:tint val="40000"/>
        <a:alpha val="90000"/>
      </a:schemeClr>
    </dgm:fillClrLst>
    <dgm:linClrLst>
      <a:schemeClr val="accent2">
        <a:tint val="40000"/>
        <a:alpha val="90000"/>
      </a:schemeClr>
      <a:schemeClr val="accent3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>
      <a:schemeClr val="accent2">
        <a:tint val="40000"/>
        <a:alpha val="90000"/>
      </a:schemeClr>
      <a:schemeClr val="accent3">
        <a:tint val="40000"/>
        <a:alpha val="90000"/>
      </a:schemeClr>
    </dgm:fillClrLst>
    <dgm:linClrLst>
      <a:schemeClr val="accent2">
        <a:tint val="40000"/>
        <a:alpha val="90000"/>
      </a:schemeClr>
      <a:schemeClr val="accent3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5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2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4.xml><?xml version="1.0" encoding="utf-8"?>
<dgm:colorsDef xmlns:dgm="http://schemas.openxmlformats.org/drawingml/2006/diagram" xmlns:a="http://schemas.openxmlformats.org/drawingml/2006/main" uniqueId="urn:microsoft.com/office/officeart/2005/8/colors/colorful2">
  <dgm:title val=""/>
  <dgm:desc val=""/>
  <dgm:catLst>
    <dgm:cat type="colorful" pri="10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2"/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2"/>
      <a:schemeClr val="accent3"/>
    </dgm:fillClrLst>
    <dgm:linClrLst>
      <a:schemeClr val="accent2"/>
      <a:schemeClr val="accent3"/>
    </dgm:linClrLst>
    <dgm:effectClrLst/>
    <dgm:txLinClrLst/>
    <dgm:txFillClrLst/>
    <dgm:txEffectClrLst/>
  </dgm:styleLbl>
  <dgm:styleLbl name="lnNode1">
    <dgm:fillClrLst>
      <a:schemeClr val="accent2"/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2">
        <a:alpha val="50000"/>
      </a:schemeClr>
      <a:schemeClr val="accent3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2">
        <a:tint val="50000"/>
      </a:schemeClr>
      <a:schemeClr val="accent3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2">
        <a:tint val="50000"/>
      </a:schemeClr>
      <a:schemeClr val="accent3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2">
        <a:tint val="50000"/>
      </a:schemeClr>
      <a:schemeClr val="accent3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2"/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fgSibTrans2D1">
    <dgm:fillClrLst>
      <a:schemeClr val="accent2"/>
      <a:schemeClr val="accent3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>
      <a:schemeClr val="accent2"/>
      <a:schemeClr val="accent3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/>
    <dgm:linClrLst>
      <a:schemeClr val="accent2"/>
      <a:schemeClr val="accent3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2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1">
    <dgm:fillClrLst meth="repeat">
      <a:schemeClr val="accent3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2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/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2">
        <a:tint val="90000"/>
      </a:schemeClr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2">
        <a:tint val="7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2">
        <a:tint val="50000"/>
      </a:schemeClr>
    </dgm:fillClrLst>
    <dgm:linClrLst meth="repeat">
      <a:schemeClr val="accent5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fgAccFollowNode1">
    <dgm:fillClrLst>
      <a:schemeClr val="accent2">
        <a:tint val="40000"/>
        <a:alpha val="90000"/>
      </a:schemeClr>
      <a:schemeClr val="accent3">
        <a:tint val="40000"/>
        <a:alpha val="90000"/>
      </a:schemeClr>
    </dgm:fillClrLst>
    <dgm:linClrLst>
      <a:schemeClr val="accent2">
        <a:tint val="40000"/>
        <a:alpha val="90000"/>
      </a:schemeClr>
      <a:schemeClr val="accent3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>
      <a:schemeClr val="accent2">
        <a:tint val="40000"/>
        <a:alpha val="90000"/>
      </a:schemeClr>
      <a:schemeClr val="accent3">
        <a:tint val="40000"/>
        <a:alpha val="90000"/>
      </a:schemeClr>
    </dgm:fillClrLst>
    <dgm:linClrLst>
      <a:schemeClr val="accent2">
        <a:tint val="40000"/>
        <a:alpha val="90000"/>
      </a:schemeClr>
      <a:schemeClr val="accent3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>
      <a:schemeClr val="accent2">
        <a:tint val="40000"/>
        <a:alpha val="90000"/>
      </a:schemeClr>
      <a:schemeClr val="accent3">
        <a:tint val="40000"/>
        <a:alpha val="90000"/>
      </a:schemeClr>
    </dgm:fillClrLst>
    <dgm:linClrLst>
      <a:schemeClr val="accent2">
        <a:tint val="40000"/>
        <a:alpha val="90000"/>
      </a:schemeClr>
      <a:schemeClr val="accent3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5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2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5.xml><?xml version="1.0" encoding="utf-8"?>
<dgm:colorsDef xmlns:dgm="http://schemas.openxmlformats.org/drawingml/2006/diagram" xmlns:a="http://schemas.openxmlformats.org/drawingml/2006/main" uniqueId="urn:microsoft.com/office/officeart/2005/8/colors/colorful2">
  <dgm:title val=""/>
  <dgm:desc val=""/>
  <dgm:catLst>
    <dgm:cat type="colorful" pri="10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2"/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2"/>
      <a:schemeClr val="accent3"/>
    </dgm:fillClrLst>
    <dgm:linClrLst>
      <a:schemeClr val="accent2"/>
      <a:schemeClr val="accent3"/>
    </dgm:linClrLst>
    <dgm:effectClrLst/>
    <dgm:txLinClrLst/>
    <dgm:txFillClrLst/>
    <dgm:txEffectClrLst/>
  </dgm:styleLbl>
  <dgm:styleLbl name="lnNode1">
    <dgm:fillClrLst>
      <a:schemeClr val="accent2"/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2">
        <a:alpha val="50000"/>
      </a:schemeClr>
      <a:schemeClr val="accent3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2">
        <a:tint val="50000"/>
      </a:schemeClr>
      <a:schemeClr val="accent3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2">
        <a:tint val="50000"/>
      </a:schemeClr>
      <a:schemeClr val="accent3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2">
        <a:tint val="50000"/>
      </a:schemeClr>
      <a:schemeClr val="accent3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2"/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fgSibTrans2D1">
    <dgm:fillClrLst>
      <a:schemeClr val="accent2"/>
      <a:schemeClr val="accent3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>
      <a:schemeClr val="accent2"/>
      <a:schemeClr val="accent3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/>
    <dgm:linClrLst>
      <a:schemeClr val="accent2"/>
      <a:schemeClr val="accent3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2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1">
    <dgm:fillClrLst meth="repeat">
      <a:schemeClr val="accent3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2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/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2">
        <a:tint val="90000"/>
      </a:schemeClr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2">
        <a:tint val="7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2">
        <a:tint val="50000"/>
      </a:schemeClr>
    </dgm:fillClrLst>
    <dgm:linClrLst meth="repeat">
      <a:schemeClr val="accent5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fgAccFollowNode1">
    <dgm:fillClrLst>
      <a:schemeClr val="accent2">
        <a:tint val="40000"/>
        <a:alpha val="90000"/>
      </a:schemeClr>
      <a:schemeClr val="accent3">
        <a:tint val="40000"/>
        <a:alpha val="90000"/>
      </a:schemeClr>
    </dgm:fillClrLst>
    <dgm:linClrLst>
      <a:schemeClr val="accent2">
        <a:tint val="40000"/>
        <a:alpha val="90000"/>
      </a:schemeClr>
      <a:schemeClr val="accent3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>
      <a:schemeClr val="accent2">
        <a:tint val="40000"/>
        <a:alpha val="90000"/>
      </a:schemeClr>
      <a:schemeClr val="accent3">
        <a:tint val="40000"/>
        <a:alpha val="90000"/>
      </a:schemeClr>
    </dgm:fillClrLst>
    <dgm:linClrLst>
      <a:schemeClr val="accent2">
        <a:tint val="40000"/>
        <a:alpha val="90000"/>
      </a:schemeClr>
      <a:schemeClr val="accent3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>
      <a:schemeClr val="accent2">
        <a:tint val="40000"/>
        <a:alpha val="90000"/>
      </a:schemeClr>
      <a:schemeClr val="accent3">
        <a:tint val="40000"/>
        <a:alpha val="90000"/>
      </a:schemeClr>
    </dgm:fillClrLst>
    <dgm:linClrLst>
      <a:schemeClr val="accent2">
        <a:tint val="40000"/>
        <a:alpha val="90000"/>
      </a:schemeClr>
      <a:schemeClr val="accent3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5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2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6.xml><?xml version="1.0" encoding="utf-8"?>
<dgm:colorsDef xmlns:dgm="http://schemas.openxmlformats.org/drawingml/2006/diagram" xmlns:a="http://schemas.openxmlformats.org/drawingml/2006/main" uniqueId="urn:microsoft.com/office/officeart/2005/8/colors/colorful2">
  <dgm:title val=""/>
  <dgm:desc val=""/>
  <dgm:catLst>
    <dgm:cat type="colorful" pri="10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2"/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2"/>
      <a:schemeClr val="accent3"/>
    </dgm:fillClrLst>
    <dgm:linClrLst>
      <a:schemeClr val="accent2"/>
      <a:schemeClr val="accent3"/>
    </dgm:linClrLst>
    <dgm:effectClrLst/>
    <dgm:txLinClrLst/>
    <dgm:txFillClrLst/>
    <dgm:txEffectClrLst/>
  </dgm:styleLbl>
  <dgm:styleLbl name="lnNode1">
    <dgm:fillClrLst>
      <a:schemeClr val="accent2"/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2">
        <a:alpha val="50000"/>
      </a:schemeClr>
      <a:schemeClr val="accent3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2">
        <a:tint val="50000"/>
      </a:schemeClr>
      <a:schemeClr val="accent3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2">
        <a:tint val="50000"/>
      </a:schemeClr>
      <a:schemeClr val="accent3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2">
        <a:tint val="50000"/>
      </a:schemeClr>
      <a:schemeClr val="accent3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2"/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fgSibTrans2D1">
    <dgm:fillClrLst>
      <a:schemeClr val="accent2"/>
      <a:schemeClr val="accent3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>
      <a:schemeClr val="accent2"/>
      <a:schemeClr val="accent3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/>
    <dgm:linClrLst>
      <a:schemeClr val="accent2"/>
      <a:schemeClr val="accent3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2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1">
    <dgm:fillClrLst meth="repeat">
      <a:schemeClr val="accent3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2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/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2">
        <a:tint val="90000"/>
      </a:schemeClr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2">
        <a:tint val="7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2">
        <a:tint val="50000"/>
      </a:schemeClr>
    </dgm:fillClrLst>
    <dgm:linClrLst meth="repeat">
      <a:schemeClr val="accent5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fgAccFollowNode1">
    <dgm:fillClrLst>
      <a:schemeClr val="accent2">
        <a:tint val="40000"/>
        <a:alpha val="90000"/>
      </a:schemeClr>
      <a:schemeClr val="accent3">
        <a:tint val="40000"/>
        <a:alpha val="90000"/>
      </a:schemeClr>
    </dgm:fillClrLst>
    <dgm:linClrLst>
      <a:schemeClr val="accent2">
        <a:tint val="40000"/>
        <a:alpha val="90000"/>
      </a:schemeClr>
      <a:schemeClr val="accent3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>
      <a:schemeClr val="accent2">
        <a:tint val="40000"/>
        <a:alpha val="90000"/>
      </a:schemeClr>
      <a:schemeClr val="accent3">
        <a:tint val="40000"/>
        <a:alpha val="90000"/>
      </a:schemeClr>
    </dgm:fillClrLst>
    <dgm:linClrLst>
      <a:schemeClr val="accent2">
        <a:tint val="40000"/>
        <a:alpha val="90000"/>
      </a:schemeClr>
      <a:schemeClr val="accent3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>
      <a:schemeClr val="accent2">
        <a:tint val="40000"/>
        <a:alpha val="90000"/>
      </a:schemeClr>
      <a:schemeClr val="accent3">
        <a:tint val="40000"/>
        <a:alpha val="90000"/>
      </a:schemeClr>
    </dgm:fillClrLst>
    <dgm:linClrLst>
      <a:schemeClr val="accent2">
        <a:tint val="40000"/>
        <a:alpha val="90000"/>
      </a:schemeClr>
      <a:schemeClr val="accent3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5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2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7.xml><?xml version="1.0" encoding="utf-8"?>
<dgm:colorsDef xmlns:dgm="http://schemas.openxmlformats.org/drawingml/2006/diagram" xmlns:a="http://schemas.openxmlformats.org/drawingml/2006/main" uniqueId="urn:microsoft.com/office/officeart/2005/8/colors/colorful2">
  <dgm:title val=""/>
  <dgm:desc val=""/>
  <dgm:catLst>
    <dgm:cat type="colorful" pri="10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2"/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2"/>
      <a:schemeClr val="accent3"/>
    </dgm:fillClrLst>
    <dgm:linClrLst>
      <a:schemeClr val="accent2"/>
      <a:schemeClr val="accent3"/>
    </dgm:linClrLst>
    <dgm:effectClrLst/>
    <dgm:txLinClrLst/>
    <dgm:txFillClrLst/>
    <dgm:txEffectClrLst/>
  </dgm:styleLbl>
  <dgm:styleLbl name="lnNode1">
    <dgm:fillClrLst>
      <a:schemeClr val="accent2"/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2">
        <a:alpha val="50000"/>
      </a:schemeClr>
      <a:schemeClr val="accent3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2">
        <a:tint val="50000"/>
      </a:schemeClr>
      <a:schemeClr val="accent3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2">
        <a:tint val="50000"/>
      </a:schemeClr>
      <a:schemeClr val="accent3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2">
        <a:tint val="50000"/>
      </a:schemeClr>
      <a:schemeClr val="accent3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2"/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fgSibTrans2D1">
    <dgm:fillClrLst>
      <a:schemeClr val="accent2"/>
      <a:schemeClr val="accent3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>
      <a:schemeClr val="accent2"/>
      <a:schemeClr val="accent3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/>
    <dgm:linClrLst>
      <a:schemeClr val="accent2"/>
      <a:schemeClr val="accent3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2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1">
    <dgm:fillClrLst meth="repeat">
      <a:schemeClr val="accent3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2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/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2">
        <a:tint val="90000"/>
      </a:schemeClr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2">
        <a:tint val="7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2">
        <a:tint val="50000"/>
      </a:schemeClr>
    </dgm:fillClrLst>
    <dgm:linClrLst meth="repeat">
      <a:schemeClr val="accent5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fgAccFollowNode1">
    <dgm:fillClrLst>
      <a:schemeClr val="accent2">
        <a:tint val="40000"/>
        <a:alpha val="90000"/>
      </a:schemeClr>
      <a:schemeClr val="accent3">
        <a:tint val="40000"/>
        <a:alpha val="90000"/>
      </a:schemeClr>
    </dgm:fillClrLst>
    <dgm:linClrLst>
      <a:schemeClr val="accent2">
        <a:tint val="40000"/>
        <a:alpha val="90000"/>
      </a:schemeClr>
      <a:schemeClr val="accent3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>
      <a:schemeClr val="accent2">
        <a:tint val="40000"/>
        <a:alpha val="90000"/>
      </a:schemeClr>
      <a:schemeClr val="accent3">
        <a:tint val="40000"/>
        <a:alpha val="90000"/>
      </a:schemeClr>
    </dgm:fillClrLst>
    <dgm:linClrLst>
      <a:schemeClr val="accent2">
        <a:tint val="40000"/>
        <a:alpha val="90000"/>
      </a:schemeClr>
      <a:schemeClr val="accent3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>
      <a:schemeClr val="accent2">
        <a:tint val="40000"/>
        <a:alpha val="90000"/>
      </a:schemeClr>
      <a:schemeClr val="accent3">
        <a:tint val="40000"/>
        <a:alpha val="90000"/>
      </a:schemeClr>
    </dgm:fillClrLst>
    <dgm:linClrLst>
      <a:schemeClr val="accent2">
        <a:tint val="40000"/>
        <a:alpha val="90000"/>
      </a:schemeClr>
      <a:schemeClr val="accent3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5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2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8.xml><?xml version="1.0" encoding="utf-8"?>
<dgm:colorsDef xmlns:dgm="http://schemas.openxmlformats.org/drawingml/2006/diagram" xmlns:a="http://schemas.openxmlformats.org/drawingml/2006/main" uniqueId="urn:microsoft.com/office/officeart/2005/8/colors/colorful5">
  <dgm:title val=""/>
  <dgm:desc val=""/>
  <dgm:catLst>
    <dgm:cat type="colorful" pri="10500"/>
  </dgm:catLst>
  <dgm:styleLbl name="node0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5"/>
      <a:schemeClr val="accent6"/>
    </dgm:fillClrLst>
    <dgm:linClrLst>
      <a:schemeClr val="accent5"/>
      <a:schemeClr val="accent6"/>
    </dgm:linClrLst>
    <dgm:effectClrLst/>
    <dgm:txLinClrLst/>
    <dgm:txFillClrLst/>
    <dgm:txEffectClrLst/>
  </dgm:styleLbl>
  <dgm:styleLbl name="lnNode1">
    <dgm:fillClrLst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5">
        <a:alpha val="50000"/>
      </a:schemeClr>
      <a:schemeClr val="accent6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5">
        <a:tint val="50000"/>
      </a:schemeClr>
      <a:schemeClr val="accent6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5">
        <a:tint val="50000"/>
      </a:schemeClr>
      <a:schemeClr val="accent6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5">
        <a:tint val="50000"/>
      </a:schemeClr>
      <a:schemeClr val="accent6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fgSibTrans2D1">
    <dgm:fillClrLst>
      <a:schemeClr val="accent5"/>
      <a:schemeClr val="accent6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>
      <a:schemeClr val="accent5"/>
      <a:schemeClr val="accent6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/>
    <dgm:linClrLst>
      <a:schemeClr val="accent5"/>
      <a:schemeClr val="accent6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5"/>
    </dgm:fillClrLst>
    <dgm:linClrLst meth="repeat">
      <a:schemeClr val="accent5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5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1">
    <dgm:fillClrLst meth="repeat">
      <a:schemeClr val="accent6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2">
    <dgm:fillClrLst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1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5"/>
    </dgm:fillClrLst>
    <dgm:linClrLst meth="repeat">
      <a:schemeClr val="accent5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6">
        <a:tint val="90000"/>
      </a:schemeClr>
    </dgm:fillClrLst>
    <dgm:linClrLst meth="repeat">
      <a:schemeClr val="accent6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6">
        <a:tint val="70000"/>
      </a:schemeClr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6">
        <a:tint val="50000"/>
      </a:schemeClr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5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fgAccFollowNode1">
    <dgm:fillClrLst>
      <a:schemeClr val="accent5">
        <a:tint val="40000"/>
        <a:alpha val="90000"/>
      </a:schemeClr>
      <a:schemeClr val="accent6">
        <a:tint val="40000"/>
        <a:alpha val="90000"/>
      </a:schemeClr>
    </dgm:fillClrLst>
    <dgm:linClrLst>
      <a:schemeClr val="accent5">
        <a:tint val="40000"/>
        <a:alpha val="90000"/>
      </a:schemeClr>
      <a:schemeClr val="accent5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>
      <a:schemeClr val="accent5">
        <a:tint val="40000"/>
        <a:alpha val="90000"/>
      </a:schemeClr>
      <a:schemeClr val="accent6">
        <a:tint val="40000"/>
        <a:alpha val="90000"/>
      </a:schemeClr>
    </dgm:fillClrLst>
    <dgm:linClrLst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>
      <a:schemeClr val="accent5">
        <a:tint val="40000"/>
        <a:alpha val="90000"/>
      </a:schemeClr>
      <a:schemeClr val="accent6">
        <a:tint val="40000"/>
        <a:alpha val="90000"/>
      </a:schemeClr>
    </dgm:fillClrLst>
    <dgm:linClrLst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6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5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5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5">
        <a:tint val="50000"/>
        <a:alpha val="40000"/>
      </a:schemeClr>
    </dgm:fillClrLst>
    <dgm:linClrLst meth="repeat">
      <a:schemeClr val="accent5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5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9.xml><?xml version="1.0" encoding="utf-8"?>
<dgm:colorsDef xmlns:dgm="http://schemas.openxmlformats.org/drawingml/2006/diagram" xmlns:a="http://schemas.openxmlformats.org/drawingml/2006/main" uniqueId="urn:microsoft.com/office/officeart/2005/8/colors/colorful5">
  <dgm:title val=""/>
  <dgm:desc val=""/>
  <dgm:catLst>
    <dgm:cat type="colorful" pri="10500"/>
  </dgm:catLst>
  <dgm:styleLbl name="node0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5"/>
      <a:schemeClr val="accent6"/>
    </dgm:fillClrLst>
    <dgm:linClrLst>
      <a:schemeClr val="accent5"/>
      <a:schemeClr val="accent6"/>
    </dgm:linClrLst>
    <dgm:effectClrLst/>
    <dgm:txLinClrLst/>
    <dgm:txFillClrLst/>
    <dgm:txEffectClrLst/>
  </dgm:styleLbl>
  <dgm:styleLbl name="lnNode1">
    <dgm:fillClrLst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5">
        <a:alpha val="50000"/>
      </a:schemeClr>
      <a:schemeClr val="accent6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5">
        <a:tint val="50000"/>
      </a:schemeClr>
      <a:schemeClr val="accent6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5">
        <a:tint val="50000"/>
      </a:schemeClr>
      <a:schemeClr val="accent6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5">
        <a:tint val="50000"/>
      </a:schemeClr>
      <a:schemeClr val="accent6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fgSibTrans2D1">
    <dgm:fillClrLst>
      <a:schemeClr val="accent5"/>
      <a:schemeClr val="accent6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>
      <a:schemeClr val="accent5"/>
      <a:schemeClr val="accent6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/>
    <dgm:linClrLst>
      <a:schemeClr val="accent5"/>
      <a:schemeClr val="accent6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5"/>
    </dgm:fillClrLst>
    <dgm:linClrLst meth="repeat">
      <a:schemeClr val="accent5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5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1">
    <dgm:fillClrLst meth="repeat">
      <a:schemeClr val="accent6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2">
    <dgm:fillClrLst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1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5"/>
    </dgm:fillClrLst>
    <dgm:linClrLst meth="repeat">
      <a:schemeClr val="accent5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6">
        <a:tint val="90000"/>
      </a:schemeClr>
    </dgm:fillClrLst>
    <dgm:linClrLst meth="repeat">
      <a:schemeClr val="accent6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6">
        <a:tint val="70000"/>
      </a:schemeClr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6">
        <a:tint val="50000"/>
      </a:schemeClr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5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fgAccFollowNode1">
    <dgm:fillClrLst>
      <a:schemeClr val="accent5">
        <a:tint val="40000"/>
        <a:alpha val="90000"/>
      </a:schemeClr>
      <a:schemeClr val="accent6">
        <a:tint val="40000"/>
        <a:alpha val="90000"/>
      </a:schemeClr>
    </dgm:fillClrLst>
    <dgm:linClrLst>
      <a:schemeClr val="accent5">
        <a:tint val="40000"/>
        <a:alpha val="90000"/>
      </a:schemeClr>
      <a:schemeClr val="accent5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>
      <a:schemeClr val="accent5">
        <a:tint val="40000"/>
        <a:alpha val="90000"/>
      </a:schemeClr>
      <a:schemeClr val="accent6">
        <a:tint val="40000"/>
        <a:alpha val="90000"/>
      </a:schemeClr>
    </dgm:fillClrLst>
    <dgm:linClrLst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>
      <a:schemeClr val="accent5">
        <a:tint val="40000"/>
        <a:alpha val="90000"/>
      </a:schemeClr>
      <a:schemeClr val="accent6">
        <a:tint val="40000"/>
        <a:alpha val="90000"/>
      </a:schemeClr>
    </dgm:fillClrLst>
    <dgm:linClrLst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6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5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5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5">
        <a:tint val="50000"/>
        <a:alpha val="40000"/>
      </a:schemeClr>
    </dgm:fillClrLst>
    <dgm:linClrLst meth="repeat">
      <a:schemeClr val="accent5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5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data1.xml><?xml version="1.0" encoding="utf-8"?>
<dgm:dataModel xmlns:dgm="http://schemas.openxmlformats.org/drawingml/2006/diagram" xmlns:a="http://schemas.openxmlformats.org/drawingml/2006/main">
  <dgm:ptLst>
    <dgm:pt modelId="{968075E7-6BC5-4A32-AEA7-0FCF8DA62E86}" type="doc">
      <dgm:prSet loTypeId="urn:microsoft.com/office/officeart/2005/8/layout/vList2" loCatId="list" qsTypeId="urn:microsoft.com/office/officeart/2005/8/quickstyle/simple1" qsCatId="simple" csTypeId="urn:microsoft.com/office/officeart/2005/8/colors/colorful2" csCatId="colorful" phldr="1"/>
      <dgm:spPr/>
      <dgm:t>
        <a:bodyPr/>
        <a:lstStyle/>
        <a:p>
          <a:endParaRPr lang="en-US"/>
        </a:p>
      </dgm:t>
    </dgm:pt>
    <dgm:pt modelId="{8ED83B59-8F6D-42F6-A957-6E510EA5B96B}">
      <dgm:prSet/>
      <dgm:spPr/>
      <dgm:t>
        <a:bodyPr/>
        <a:lstStyle/>
        <a:p>
          <a:r>
            <a:rPr lang="en-GB"/>
            <a:t>Many of you have already indicated that you are thinking about or are using mixed methods in your PhD</a:t>
          </a:r>
          <a:endParaRPr lang="en-US"/>
        </a:p>
      </dgm:t>
    </dgm:pt>
    <dgm:pt modelId="{73F335F4-3F24-4181-A337-0E3858F3C201}" type="parTrans" cxnId="{0A801FCF-27A6-48E4-B055-28197B08A2B3}">
      <dgm:prSet/>
      <dgm:spPr/>
      <dgm:t>
        <a:bodyPr/>
        <a:lstStyle/>
        <a:p>
          <a:endParaRPr lang="en-US"/>
        </a:p>
      </dgm:t>
    </dgm:pt>
    <dgm:pt modelId="{E839B522-6CB1-4F24-8AA7-4364BE2E49B2}" type="sibTrans" cxnId="{0A801FCF-27A6-48E4-B055-28197B08A2B3}">
      <dgm:prSet/>
      <dgm:spPr/>
      <dgm:t>
        <a:bodyPr/>
        <a:lstStyle/>
        <a:p>
          <a:endParaRPr lang="en-US"/>
        </a:p>
      </dgm:t>
    </dgm:pt>
    <dgm:pt modelId="{01F2AE12-2306-45DA-86CA-4839089252AD}">
      <dgm:prSet/>
      <dgm:spPr/>
      <dgm:t>
        <a:bodyPr/>
        <a:lstStyle/>
        <a:p>
          <a:r>
            <a:rPr lang="en-GB"/>
            <a:t>Justification – why?</a:t>
          </a:r>
          <a:endParaRPr lang="en-US"/>
        </a:p>
      </dgm:t>
    </dgm:pt>
    <dgm:pt modelId="{5133640C-E789-4868-A36B-D92D445FD1E8}" type="parTrans" cxnId="{B4601F89-75A2-401D-948A-C671024B64F8}">
      <dgm:prSet/>
      <dgm:spPr/>
      <dgm:t>
        <a:bodyPr/>
        <a:lstStyle/>
        <a:p>
          <a:endParaRPr lang="en-US"/>
        </a:p>
      </dgm:t>
    </dgm:pt>
    <dgm:pt modelId="{E50F2B0F-CEA2-465A-AB29-EBFE3D695EE2}" type="sibTrans" cxnId="{B4601F89-75A2-401D-948A-C671024B64F8}">
      <dgm:prSet/>
      <dgm:spPr/>
      <dgm:t>
        <a:bodyPr/>
        <a:lstStyle/>
        <a:p>
          <a:endParaRPr lang="en-US"/>
        </a:p>
      </dgm:t>
    </dgm:pt>
    <dgm:pt modelId="{E3158249-32B1-47E5-A504-5C96E0C6246B}">
      <dgm:prSet/>
      <dgm:spPr/>
      <dgm:t>
        <a:bodyPr/>
        <a:lstStyle/>
        <a:p>
          <a:r>
            <a:rPr lang="en-GB"/>
            <a:t>Problems – why not?</a:t>
          </a:r>
          <a:endParaRPr lang="en-US"/>
        </a:p>
      </dgm:t>
    </dgm:pt>
    <dgm:pt modelId="{48225EBF-D388-4663-BA8A-252D4F09D53F}" type="parTrans" cxnId="{AD7BC36D-E2D9-4BB0-ADD5-6D157DBA37E1}">
      <dgm:prSet/>
      <dgm:spPr/>
      <dgm:t>
        <a:bodyPr/>
        <a:lstStyle/>
        <a:p>
          <a:endParaRPr lang="en-US"/>
        </a:p>
      </dgm:t>
    </dgm:pt>
    <dgm:pt modelId="{4AA1FFD7-3BF7-4D3B-BF9F-411B8BFF4177}" type="sibTrans" cxnId="{AD7BC36D-E2D9-4BB0-ADD5-6D157DBA37E1}">
      <dgm:prSet/>
      <dgm:spPr/>
      <dgm:t>
        <a:bodyPr/>
        <a:lstStyle/>
        <a:p>
          <a:endParaRPr lang="en-US"/>
        </a:p>
      </dgm:t>
    </dgm:pt>
    <dgm:pt modelId="{5EA42AE3-5F7C-4260-AD1B-D0491A9C513D}">
      <dgm:prSet/>
      <dgm:spPr/>
      <dgm:t>
        <a:bodyPr/>
        <a:lstStyle/>
        <a:p>
          <a:r>
            <a:rPr lang="en-GB"/>
            <a:t>Options – how?</a:t>
          </a:r>
          <a:endParaRPr lang="en-US"/>
        </a:p>
      </dgm:t>
    </dgm:pt>
    <dgm:pt modelId="{97246362-2D10-44E7-91AE-C08A4BDEB2C6}" type="parTrans" cxnId="{452169B7-8540-4598-B931-E9478D69F918}">
      <dgm:prSet/>
      <dgm:spPr/>
      <dgm:t>
        <a:bodyPr/>
        <a:lstStyle/>
        <a:p>
          <a:endParaRPr lang="en-US"/>
        </a:p>
      </dgm:t>
    </dgm:pt>
    <dgm:pt modelId="{DDC71BBF-FFC2-4641-B909-8A99BF7028B0}" type="sibTrans" cxnId="{452169B7-8540-4598-B931-E9478D69F918}">
      <dgm:prSet/>
      <dgm:spPr/>
      <dgm:t>
        <a:bodyPr/>
        <a:lstStyle/>
        <a:p>
          <a:endParaRPr lang="en-US"/>
        </a:p>
      </dgm:t>
    </dgm:pt>
    <dgm:pt modelId="{BD5BD667-C153-4BA8-BCA2-BA2B54D4960D}" type="pres">
      <dgm:prSet presAssocID="{968075E7-6BC5-4A32-AEA7-0FCF8DA62E86}" presName="linear" presStyleCnt="0">
        <dgm:presLayoutVars>
          <dgm:animLvl val="lvl"/>
          <dgm:resizeHandles val="exact"/>
        </dgm:presLayoutVars>
      </dgm:prSet>
      <dgm:spPr/>
    </dgm:pt>
    <dgm:pt modelId="{DBC88428-85B9-4A92-9868-4229C1740E12}" type="pres">
      <dgm:prSet presAssocID="{8ED83B59-8F6D-42F6-A957-6E510EA5B96B}" presName="parentText" presStyleLbl="node1" presStyleIdx="0" presStyleCnt="4">
        <dgm:presLayoutVars>
          <dgm:chMax val="0"/>
          <dgm:bulletEnabled val="1"/>
        </dgm:presLayoutVars>
      </dgm:prSet>
      <dgm:spPr/>
    </dgm:pt>
    <dgm:pt modelId="{6FB4822B-F5A0-4DFB-8F4A-6D38741FFA0F}" type="pres">
      <dgm:prSet presAssocID="{E839B522-6CB1-4F24-8AA7-4364BE2E49B2}" presName="spacer" presStyleCnt="0"/>
      <dgm:spPr/>
    </dgm:pt>
    <dgm:pt modelId="{BBCB3BF8-6C61-435D-80AC-AAE7AA66DF50}" type="pres">
      <dgm:prSet presAssocID="{01F2AE12-2306-45DA-86CA-4839089252AD}" presName="parentText" presStyleLbl="node1" presStyleIdx="1" presStyleCnt="4">
        <dgm:presLayoutVars>
          <dgm:chMax val="0"/>
          <dgm:bulletEnabled val="1"/>
        </dgm:presLayoutVars>
      </dgm:prSet>
      <dgm:spPr/>
    </dgm:pt>
    <dgm:pt modelId="{E4FF2C16-3AF6-4F01-92D8-829D7A6BF99B}" type="pres">
      <dgm:prSet presAssocID="{E50F2B0F-CEA2-465A-AB29-EBFE3D695EE2}" presName="spacer" presStyleCnt="0"/>
      <dgm:spPr/>
    </dgm:pt>
    <dgm:pt modelId="{419859AA-00F7-4ECB-801B-A4AAD0C3C525}" type="pres">
      <dgm:prSet presAssocID="{E3158249-32B1-47E5-A504-5C96E0C6246B}" presName="parentText" presStyleLbl="node1" presStyleIdx="2" presStyleCnt="4">
        <dgm:presLayoutVars>
          <dgm:chMax val="0"/>
          <dgm:bulletEnabled val="1"/>
        </dgm:presLayoutVars>
      </dgm:prSet>
      <dgm:spPr/>
    </dgm:pt>
    <dgm:pt modelId="{BBF448D7-B1E5-4A23-A90B-9191FCFD6D01}" type="pres">
      <dgm:prSet presAssocID="{4AA1FFD7-3BF7-4D3B-BF9F-411B8BFF4177}" presName="spacer" presStyleCnt="0"/>
      <dgm:spPr/>
    </dgm:pt>
    <dgm:pt modelId="{B9797CE7-1D03-4BD7-8164-1A39E4DCCFE1}" type="pres">
      <dgm:prSet presAssocID="{5EA42AE3-5F7C-4260-AD1B-D0491A9C513D}" presName="parentText" presStyleLbl="node1" presStyleIdx="3" presStyleCnt="4">
        <dgm:presLayoutVars>
          <dgm:chMax val="0"/>
          <dgm:bulletEnabled val="1"/>
        </dgm:presLayoutVars>
      </dgm:prSet>
      <dgm:spPr/>
    </dgm:pt>
  </dgm:ptLst>
  <dgm:cxnLst>
    <dgm:cxn modelId="{DC370C03-012D-448A-8555-4D7884D6D05A}" type="presOf" srcId="{5EA42AE3-5F7C-4260-AD1B-D0491A9C513D}" destId="{B9797CE7-1D03-4BD7-8164-1A39E4DCCFE1}" srcOrd="0" destOrd="0" presId="urn:microsoft.com/office/officeart/2005/8/layout/vList2"/>
    <dgm:cxn modelId="{1CD11E07-1FE7-4E12-92BD-767202B7FF1B}" type="presOf" srcId="{E3158249-32B1-47E5-A504-5C96E0C6246B}" destId="{419859AA-00F7-4ECB-801B-A4AAD0C3C525}" srcOrd="0" destOrd="0" presId="urn:microsoft.com/office/officeart/2005/8/layout/vList2"/>
    <dgm:cxn modelId="{AD7BC36D-E2D9-4BB0-ADD5-6D157DBA37E1}" srcId="{968075E7-6BC5-4A32-AEA7-0FCF8DA62E86}" destId="{E3158249-32B1-47E5-A504-5C96E0C6246B}" srcOrd="2" destOrd="0" parTransId="{48225EBF-D388-4663-BA8A-252D4F09D53F}" sibTransId="{4AA1FFD7-3BF7-4D3B-BF9F-411B8BFF4177}"/>
    <dgm:cxn modelId="{B4601F89-75A2-401D-948A-C671024B64F8}" srcId="{968075E7-6BC5-4A32-AEA7-0FCF8DA62E86}" destId="{01F2AE12-2306-45DA-86CA-4839089252AD}" srcOrd="1" destOrd="0" parTransId="{5133640C-E789-4868-A36B-D92D445FD1E8}" sibTransId="{E50F2B0F-CEA2-465A-AB29-EBFE3D695EE2}"/>
    <dgm:cxn modelId="{77932B9F-54F7-44F8-A379-B46F1718AABA}" type="presOf" srcId="{968075E7-6BC5-4A32-AEA7-0FCF8DA62E86}" destId="{BD5BD667-C153-4BA8-BCA2-BA2B54D4960D}" srcOrd="0" destOrd="0" presId="urn:microsoft.com/office/officeart/2005/8/layout/vList2"/>
    <dgm:cxn modelId="{452169B7-8540-4598-B931-E9478D69F918}" srcId="{968075E7-6BC5-4A32-AEA7-0FCF8DA62E86}" destId="{5EA42AE3-5F7C-4260-AD1B-D0491A9C513D}" srcOrd="3" destOrd="0" parTransId="{97246362-2D10-44E7-91AE-C08A4BDEB2C6}" sibTransId="{DDC71BBF-FFC2-4641-B909-8A99BF7028B0}"/>
    <dgm:cxn modelId="{202825B9-E466-4644-A0BA-EBA56B2B1C72}" type="presOf" srcId="{8ED83B59-8F6D-42F6-A957-6E510EA5B96B}" destId="{DBC88428-85B9-4A92-9868-4229C1740E12}" srcOrd="0" destOrd="0" presId="urn:microsoft.com/office/officeart/2005/8/layout/vList2"/>
    <dgm:cxn modelId="{D57824C3-67D8-4E70-8A07-6FE63B08F814}" type="presOf" srcId="{01F2AE12-2306-45DA-86CA-4839089252AD}" destId="{BBCB3BF8-6C61-435D-80AC-AAE7AA66DF50}" srcOrd="0" destOrd="0" presId="urn:microsoft.com/office/officeart/2005/8/layout/vList2"/>
    <dgm:cxn modelId="{0A801FCF-27A6-48E4-B055-28197B08A2B3}" srcId="{968075E7-6BC5-4A32-AEA7-0FCF8DA62E86}" destId="{8ED83B59-8F6D-42F6-A957-6E510EA5B96B}" srcOrd="0" destOrd="0" parTransId="{73F335F4-3F24-4181-A337-0E3858F3C201}" sibTransId="{E839B522-6CB1-4F24-8AA7-4364BE2E49B2}"/>
    <dgm:cxn modelId="{8F34CEA4-384B-4A08-A991-C583255385D2}" type="presParOf" srcId="{BD5BD667-C153-4BA8-BCA2-BA2B54D4960D}" destId="{DBC88428-85B9-4A92-9868-4229C1740E12}" srcOrd="0" destOrd="0" presId="urn:microsoft.com/office/officeart/2005/8/layout/vList2"/>
    <dgm:cxn modelId="{FC24AC82-8527-4BA5-9F8C-127544AF3E5C}" type="presParOf" srcId="{BD5BD667-C153-4BA8-BCA2-BA2B54D4960D}" destId="{6FB4822B-F5A0-4DFB-8F4A-6D38741FFA0F}" srcOrd="1" destOrd="0" presId="urn:microsoft.com/office/officeart/2005/8/layout/vList2"/>
    <dgm:cxn modelId="{E37D904F-794E-444A-8694-D6F4259F9021}" type="presParOf" srcId="{BD5BD667-C153-4BA8-BCA2-BA2B54D4960D}" destId="{BBCB3BF8-6C61-435D-80AC-AAE7AA66DF50}" srcOrd="2" destOrd="0" presId="urn:microsoft.com/office/officeart/2005/8/layout/vList2"/>
    <dgm:cxn modelId="{E02BFF77-34AD-44AE-B70D-729993848269}" type="presParOf" srcId="{BD5BD667-C153-4BA8-BCA2-BA2B54D4960D}" destId="{E4FF2C16-3AF6-4F01-92D8-829D7A6BF99B}" srcOrd="3" destOrd="0" presId="urn:microsoft.com/office/officeart/2005/8/layout/vList2"/>
    <dgm:cxn modelId="{8C9F2BD7-FA94-4DAA-8C87-9E8C32BBD1BD}" type="presParOf" srcId="{BD5BD667-C153-4BA8-BCA2-BA2B54D4960D}" destId="{419859AA-00F7-4ECB-801B-A4AAD0C3C525}" srcOrd="4" destOrd="0" presId="urn:microsoft.com/office/officeart/2005/8/layout/vList2"/>
    <dgm:cxn modelId="{11F04898-CA4E-4C74-917F-1C249755F3EC}" type="presParOf" srcId="{BD5BD667-C153-4BA8-BCA2-BA2B54D4960D}" destId="{BBF448D7-B1E5-4A23-A90B-9191FCFD6D01}" srcOrd="5" destOrd="0" presId="urn:microsoft.com/office/officeart/2005/8/layout/vList2"/>
    <dgm:cxn modelId="{E26D4CE3-74E9-4005-8012-7F563E54EE07}" type="presParOf" srcId="{BD5BD667-C153-4BA8-BCA2-BA2B54D4960D}" destId="{B9797CE7-1D03-4BD7-8164-1A39E4DCCFE1}" srcOrd="6" destOrd="0" presId="urn:microsoft.com/office/officeart/2005/8/layout/vList2"/>
  </dgm:cxnLst>
  <dgm:bg/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ata10.xml><?xml version="1.0" encoding="utf-8"?>
<dgm:dataModel xmlns:dgm="http://schemas.openxmlformats.org/drawingml/2006/diagram" xmlns:a="http://schemas.openxmlformats.org/drawingml/2006/main">
  <dgm:ptLst>
    <dgm:pt modelId="{71168213-AF86-413A-A1D0-9D74D08B2978}" type="doc">
      <dgm:prSet loTypeId="urn:microsoft.com/office/officeart/2005/8/layout/vList2" loCatId="list" qsTypeId="urn:microsoft.com/office/officeart/2005/8/quickstyle/simple1" qsCatId="simple" csTypeId="urn:microsoft.com/office/officeart/2005/8/colors/colorful5" csCatId="colorful"/>
      <dgm:spPr/>
      <dgm:t>
        <a:bodyPr/>
        <a:lstStyle/>
        <a:p>
          <a:endParaRPr lang="en-US"/>
        </a:p>
      </dgm:t>
    </dgm:pt>
    <dgm:pt modelId="{B0312A9A-7C9F-4DAC-B987-7DFBA8EE81AC}">
      <dgm:prSet/>
      <dgm:spPr/>
      <dgm:t>
        <a:bodyPr/>
        <a:lstStyle/>
        <a:p>
          <a:r>
            <a:rPr lang="en-GB"/>
            <a:t>Give primacy to one methodology</a:t>
          </a:r>
          <a:endParaRPr lang="en-US"/>
        </a:p>
      </dgm:t>
    </dgm:pt>
    <dgm:pt modelId="{D5575920-CDF1-4B08-80C2-D193893D9779}" type="parTrans" cxnId="{3E97B707-FCDA-4E78-B273-A98D0A37916A}">
      <dgm:prSet/>
      <dgm:spPr/>
      <dgm:t>
        <a:bodyPr/>
        <a:lstStyle/>
        <a:p>
          <a:endParaRPr lang="en-US"/>
        </a:p>
      </dgm:t>
    </dgm:pt>
    <dgm:pt modelId="{CDC5308E-288E-46F5-B12D-BDB14A83863A}" type="sibTrans" cxnId="{3E97B707-FCDA-4E78-B273-A98D0A37916A}">
      <dgm:prSet/>
      <dgm:spPr/>
      <dgm:t>
        <a:bodyPr/>
        <a:lstStyle/>
        <a:p>
          <a:endParaRPr lang="en-US"/>
        </a:p>
      </dgm:t>
    </dgm:pt>
    <dgm:pt modelId="{E6FDAE10-2845-43F7-A9CC-A50FCC1E73CA}">
      <dgm:prSet/>
      <dgm:spPr/>
      <dgm:t>
        <a:bodyPr/>
        <a:lstStyle/>
        <a:p>
          <a:r>
            <a:rPr lang="en-GB"/>
            <a:t>Linear structure</a:t>
          </a:r>
          <a:endParaRPr lang="en-US"/>
        </a:p>
      </dgm:t>
    </dgm:pt>
    <dgm:pt modelId="{815A9AD3-1DF4-4322-BC78-244A535CFE96}" type="parTrans" cxnId="{115520A6-F86E-4E57-B722-FE6D7D9FB102}">
      <dgm:prSet/>
      <dgm:spPr/>
      <dgm:t>
        <a:bodyPr/>
        <a:lstStyle/>
        <a:p>
          <a:endParaRPr lang="en-US"/>
        </a:p>
      </dgm:t>
    </dgm:pt>
    <dgm:pt modelId="{7FE76018-6E9C-4433-AABE-3D1483CB9A52}" type="sibTrans" cxnId="{115520A6-F86E-4E57-B722-FE6D7D9FB102}">
      <dgm:prSet/>
      <dgm:spPr/>
      <dgm:t>
        <a:bodyPr/>
        <a:lstStyle/>
        <a:p>
          <a:endParaRPr lang="en-US"/>
        </a:p>
      </dgm:t>
    </dgm:pt>
    <dgm:pt modelId="{168F48A2-D55A-4DE8-A28C-5ACB3C64FF85}">
      <dgm:prSet/>
      <dgm:spPr/>
      <dgm:t>
        <a:bodyPr/>
        <a:lstStyle/>
        <a:p>
          <a:r>
            <a:rPr lang="en-GB"/>
            <a:t>QUAN </a:t>
          </a:r>
          <a:r>
            <a:rPr lang="en-GB">
              <a:sym typeface="Wingdings" panose="05000000000000000000" pitchFamily="2" charset="2"/>
            </a:rPr>
            <a:t></a:t>
          </a:r>
          <a:r>
            <a:rPr lang="en-GB"/>
            <a:t> qual</a:t>
          </a:r>
          <a:endParaRPr lang="en-US"/>
        </a:p>
      </dgm:t>
    </dgm:pt>
    <dgm:pt modelId="{DC1CE977-BE98-49B1-88D2-D7A85600BBFF}" type="parTrans" cxnId="{027A93F2-7CFD-4204-889E-03C6E92ECEB6}">
      <dgm:prSet/>
      <dgm:spPr/>
      <dgm:t>
        <a:bodyPr/>
        <a:lstStyle/>
        <a:p>
          <a:endParaRPr lang="en-US"/>
        </a:p>
      </dgm:t>
    </dgm:pt>
    <dgm:pt modelId="{496E0BD6-441D-4DC3-A04A-65B4F44CBDB8}" type="sibTrans" cxnId="{027A93F2-7CFD-4204-889E-03C6E92ECEB6}">
      <dgm:prSet/>
      <dgm:spPr/>
      <dgm:t>
        <a:bodyPr/>
        <a:lstStyle/>
        <a:p>
          <a:endParaRPr lang="en-US"/>
        </a:p>
      </dgm:t>
    </dgm:pt>
    <dgm:pt modelId="{E0E3295D-F4DE-47A2-8745-13301D2C650F}">
      <dgm:prSet/>
      <dgm:spPr/>
      <dgm:t>
        <a:bodyPr/>
        <a:lstStyle/>
        <a:p>
          <a:r>
            <a:rPr lang="en-GB"/>
            <a:t>quan </a:t>
          </a:r>
          <a:r>
            <a:rPr lang="en-GB">
              <a:sym typeface="Wingdings" panose="05000000000000000000" pitchFamily="2" charset="2"/>
            </a:rPr>
            <a:t></a:t>
          </a:r>
          <a:r>
            <a:rPr lang="en-GB"/>
            <a:t> QUAL</a:t>
          </a:r>
          <a:endParaRPr lang="en-US"/>
        </a:p>
      </dgm:t>
    </dgm:pt>
    <dgm:pt modelId="{B2406EA3-C86C-4356-A51E-F42E84904D41}" type="parTrans" cxnId="{A637EA42-3C08-47B8-974B-D28367E47A5F}">
      <dgm:prSet/>
      <dgm:spPr/>
      <dgm:t>
        <a:bodyPr/>
        <a:lstStyle/>
        <a:p>
          <a:endParaRPr lang="en-US"/>
        </a:p>
      </dgm:t>
    </dgm:pt>
    <dgm:pt modelId="{422A62ED-676C-43DE-9E10-DBBD4F444679}" type="sibTrans" cxnId="{A637EA42-3C08-47B8-974B-D28367E47A5F}">
      <dgm:prSet/>
      <dgm:spPr/>
      <dgm:t>
        <a:bodyPr/>
        <a:lstStyle/>
        <a:p>
          <a:endParaRPr lang="en-US"/>
        </a:p>
      </dgm:t>
    </dgm:pt>
    <dgm:pt modelId="{9058970C-03C9-4BB9-8EB7-1BA5F0E11D70}">
      <dgm:prSet/>
      <dgm:spPr/>
      <dgm:t>
        <a:bodyPr/>
        <a:lstStyle/>
        <a:p>
          <a:r>
            <a:rPr lang="en-GB"/>
            <a:t>QUAL </a:t>
          </a:r>
          <a:r>
            <a:rPr lang="en-GB">
              <a:sym typeface="Wingdings" panose="05000000000000000000" pitchFamily="2" charset="2"/>
            </a:rPr>
            <a:t></a:t>
          </a:r>
          <a:r>
            <a:rPr lang="en-GB"/>
            <a:t> quan</a:t>
          </a:r>
          <a:endParaRPr lang="en-US"/>
        </a:p>
      </dgm:t>
    </dgm:pt>
    <dgm:pt modelId="{4DCA8DEE-6BED-4772-AA06-B77793C5C6FD}" type="parTrans" cxnId="{509926C5-8ED5-436C-9F08-8FC7EF8EDF5A}">
      <dgm:prSet/>
      <dgm:spPr/>
      <dgm:t>
        <a:bodyPr/>
        <a:lstStyle/>
        <a:p>
          <a:endParaRPr lang="en-US"/>
        </a:p>
      </dgm:t>
    </dgm:pt>
    <dgm:pt modelId="{E3512ADA-5632-4B87-9CDB-3D2D9A94A776}" type="sibTrans" cxnId="{509926C5-8ED5-436C-9F08-8FC7EF8EDF5A}">
      <dgm:prSet/>
      <dgm:spPr/>
      <dgm:t>
        <a:bodyPr/>
        <a:lstStyle/>
        <a:p>
          <a:endParaRPr lang="en-US"/>
        </a:p>
      </dgm:t>
    </dgm:pt>
    <dgm:pt modelId="{2E644010-F74F-4B02-AF22-B632B959B7EA}">
      <dgm:prSet/>
      <dgm:spPr/>
      <dgm:t>
        <a:bodyPr/>
        <a:lstStyle/>
        <a:p>
          <a:r>
            <a:rPr lang="en-GB"/>
            <a:t>qual </a:t>
          </a:r>
          <a:r>
            <a:rPr lang="en-GB">
              <a:sym typeface="Wingdings" panose="05000000000000000000" pitchFamily="2" charset="2"/>
            </a:rPr>
            <a:t></a:t>
          </a:r>
          <a:r>
            <a:rPr lang="en-GB"/>
            <a:t> QUAN</a:t>
          </a:r>
          <a:endParaRPr lang="en-US"/>
        </a:p>
      </dgm:t>
    </dgm:pt>
    <dgm:pt modelId="{D32A2C89-2041-4562-A85D-C21C5C37E5D7}" type="parTrans" cxnId="{DFCB26E7-9CEE-48EA-AA9A-4C7CF3DC39F0}">
      <dgm:prSet/>
      <dgm:spPr/>
      <dgm:t>
        <a:bodyPr/>
        <a:lstStyle/>
        <a:p>
          <a:endParaRPr lang="en-US"/>
        </a:p>
      </dgm:t>
    </dgm:pt>
    <dgm:pt modelId="{87051750-EAAE-4B41-A6FE-2E486AB058F8}" type="sibTrans" cxnId="{DFCB26E7-9CEE-48EA-AA9A-4C7CF3DC39F0}">
      <dgm:prSet/>
      <dgm:spPr/>
      <dgm:t>
        <a:bodyPr/>
        <a:lstStyle/>
        <a:p>
          <a:endParaRPr lang="en-US"/>
        </a:p>
      </dgm:t>
    </dgm:pt>
    <dgm:pt modelId="{D10EA45F-1B37-4DD4-A485-2A49C09571B5}" type="pres">
      <dgm:prSet presAssocID="{71168213-AF86-413A-A1D0-9D74D08B2978}" presName="linear" presStyleCnt="0">
        <dgm:presLayoutVars>
          <dgm:animLvl val="lvl"/>
          <dgm:resizeHandles val="exact"/>
        </dgm:presLayoutVars>
      </dgm:prSet>
      <dgm:spPr/>
    </dgm:pt>
    <dgm:pt modelId="{0726DF02-BBE9-4C41-83F7-27ECBFC5670B}" type="pres">
      <dgm:prSet presAssocID="{B0312A9A-7C9F-4DAC-B987-7DFBA8EE81AC}" presName="parentText" presStyleLbl="node1" presStyleIdx="0" presStyleCnt="6">
        <dgm:presLayoutVars>
          <dgm:chMax val="0"/>
          <dgm:bulletEnabled val="1"/>
        </dgm:presLayoutVars>
      </dgm:prSet>
      <dgm:spPr/>
    </dgm:pt>
    <dgm:pt modelId="{DBE7F222-3379-42A6-87D1-A35C559B2EC7}" type="pres">
      <dgm:prSet presAssocID="{CDC5308E-288E-46F5-B12D-BDB14A83863A}" presName="spacer" presStyleCnt="0"/>
      <dgm:spPr/>
    </dgm:pt>
    <dgm:pt modelId="{E6FA3A07-1F9B-4F71-8EA4-5A9E4C8243D4}" type="pres">
      <dgm:prSet presAssocID="{E6FDAE10-2845-43F7-A9CC-A50FCC1E73CA}" presName="parentText" presStyleLbl="node1" presStyleIdx="1" presStyleCnt="6">
        <dgm:presLayoutVars>
          <dgm:chMax val="0"/>
          <dgm:bulletEnabled val="1"/>
        </dgm:presLayoutVars>
      </dgm:prSet>
      <dgm:spPr/>
    </dgm:pt>
    <dgm:pt modelId="{61DA3484-4E0A-49DE-8264-43D9B609B278}" type="pres">
      <dgm:prSet presAssocID="{7FE76018-6E9C-4433-AABE-3D1483CB9A52}" presName="spacer" presStyleCnt="0"/>
      <dgm:spPr/>
    </dgm:pt>
    <dgm:pt modelId="{D56D0772-7F0B-4D55-A6D8-938347D2E4D9}" type="pres">
      <dgm:prSet presAssocID="{168F48A2-D55A-4DE8-A28C-5ACB3C64FF85}" presName="parentText" presStyleLbl="node1" presStyleIdx="2" presStyleCnt="6">
        <dgm:presLayoutVars>
          <dgm:chMax val="0"/>
          <dgm:bulletEnabled val="1"/>
        </dgm:presLayoutVars>
      </dgm:prSet>
      <dgm:spPr/>
    </dgm:pt>
    <dgm:pt modelId="{073E1A3A-E77A-4FEC-8F0A-A679C813FD8E}" type="pres">
      <dgm:prSet presAssocID="{496E0BD6-441D-4DC3-A04A-65B4F44CBDB8}" presName="spacer" presStyleCnt="0"/>
      <dgm:spPr/>
    </dgm:pt>
    <dgm:pt modelId="{67FD51BC-8187-49E8-8307-9895C489423E}" type="pres">
      <dgm:prSet presAssocID="{E0E3295D-F4DE-47A2-8745-13301D2C650F}" presName="parentText" presStyleLbl="node1" presStyleIdx="3" presStyleCnt="6">
        <dgm:presLayoutVars>
          <dgm:chMax val="0"/>
          <dgm:bulletEnabled val="1"/>
        </dgm:presLayoutVars>
      </dgm:prSet>
      <dgm:spPr/>
    </dgm:pt>
    <dgm:pt modelId="{5C09C744-1BE8-48DC-B31D-582F472AE0CC}" type="pres">
      <dgm:prSet presAssocID="{422A62ED-676C-43DE-9E10-DBBD4F444679}" presName="spacer" presStyleCnt="0"/>
      <dgm:spPr/>
    </dgm:pt>
    <dgm:pt modelId="{DF8144CD-69E7-4253-A1E0-F7F4D07AAA81}" type="pres">
      <dgm:prSet presAssocID="{9058970C-03C9-4BB9-8EB7-1BA5F0E11D70}" presName="parentText" presStyleLbl="node1" presStyleIdx="4" presStyleCnt="6">
        <dgm:presLayoutVars>
          <dgm:chMax val="0"/>
          <dgm:bulletEnabled val="1"/>
        </dgm:presLayoutVars>
      </dgm:prSet>
      <dgm:spPr/>
    </dgm:pt>
    <dgm:pt modelId="{F12DD77F-37F8-4B4F-B2CD-CD63538DDEA1}" type="pres">
      <dgm:prSet presAssocID="{E3512ADA-5632-4B87-9CDB-3D2D9A94A776}" presName="spacer" presStyleCnt="0"/>
      <dgm:spPr/>
    </dgm:pt>
    <dgm:pt modelId="{463A4D66-F495-47B0-BDF2-D0EFBE058AEC}" type="pres">
      <dgm:prSet presAssocID="{2E644010-F74F-4B02-AF22-B632B959B7EA}" presName="parentText" presStyleLbl="node1" presStyleIdx="5" presStyleCnt="6">
        <dgm:presLayoutVars>
          <dgm:chMax val="0"/>
          <dgm:bulletEnabled val="1"/>
        </dgm:presLayoutVars>
      </dgm:prSet>
      <dgm:spPr/>
    </dgm:pt>
  </dgm:ptLst>
  <dgm:cxnLst>
    <dgm:cxn modelId="{3E97B707-FCDA-4E78-B273-A98D0A37916A}" srcId="{71168213-AF86-413A-A1D0-9D74D08B2978}" destId="{B0312A9A-7C9F-4DAC-B987-7DFBA8EE81AC}" srcOrd="0" destOrd="0" parTransId="{D5575920-CDF1-4B08-80C2-D193893D9779}" sibTransId="{CDC5308E-288E-46F5-B12D-BDB14A83863A}"/>
    <dgm:cxn modelId="{86EF7113-634D-4657-89F2-069D5B069E72}" type="presOf" srcId="{E6FDAE10-2845-43F7-A9CC-A50FCC1E73CA}" destId="{E6FA3A07-1F9B-4F71-8EA4-5A9E4C8243D4}" srcOrd="0" destOrd="0" presId="urn:microsoft.com/office/officeart/2005/8/layout/vList2"/>
    <dgm:cxn modelId="{698D5E15-0E36-4A64-A591-6567FEAE990C}" type="presOf" srcId="{E0E3295D-F4DE-47A2-8745-13301D2C650F}" destId="{67FD51BC-8187-49E8-8307-9895C489423E}" srcOrd="0" destOrd="0" presId="urn:microsoft.com/office/officeart/2005/8/layout/vList2"/>
    <dgm:cxn modelId="{8ED12A3C-5173-407B-AEF1-CFF56589E123}" type="presOf" srcId="{2E644010-F74F-4B02-AF22-B632B959B7EA}" destId="{463A4D66-F495-47B0-BDF2-D0EFBE058AEC}" srcOrd="0" destOrd="0" presId="urn:microsoft.com/office/officeart/2005/8/layout/vList2"/>
    <dgm:cxn modelId="{A637EA42-3C08-47B8-974B-D28367E47A5F}" srcId="{71168213-AF86-413A-A1D0-9D74D08B2978}" destId="{E0E3295D-F4DE-47A2-8745-13301D2C650F}" srcOrd="3" destOrd="0" parTransId="{B2406EA3-C86C-4356-A51E-F42E84904D41}" sibTransId="{422A62ED-676C-43DE-9E10-DBBD4F444679}"/>
    <dgm:cxn modelId="{FFCA059C-6CFF-4B59-BFE8-6C4DF7ADD4DA}" type="presOf" srcId="{168F48A2-D55A-4DE8-A28C-5ACB3C64FF85}" destId="{D56D0772-7F0B-4D55-A6D8-938347D2E4D9}" srcOrd="0" destOrd="0" presId="urn:microsoft.com/office/officeart/2005/8/layout/vList2"/>
    <dgm:cxn modelId="{115520A6-F86E-4E57-B722-FE6D7D9FB102}" srcId="{71168213-AF86-413A-A1D0-9D74D08B2978}" destId="{E6FDAE10-2845-43F7-A9CC-A50FCC1E73CA}" srcOrd="1" destOrd="0" parTransId="{815A9AD3-1DF4-4322-BC78-244A535CFE96}" sibTransId="{7FE76018-6E9C-4433-AABE-3D1483CB9A52}"/>
    <dgm:cxn modelId="{3E938EAF-2554-47B4-BBF8-AC295FC4AC24}" type="presOf" srcId="{9058970C-03C9-4BB9-8EB7-1BA5F0E11D70}" destId="{DF8144CD-69E7-4253-A1E0-F7F4D07AAA81}" srcOrd="0" destOrd="0" presId="urn:microsoft.com/office/officeart/2005/8/layout/vList2"/>
    <dgm:cxn modelId="{509926C5-8ED5-436C-9F08-8FC7EF8EDF5A}" srcId="{71168213-AF86-413A-A1D0-9D74D08B2978}" destId="{9058970C-03C9-4BB9-8EB7-1BA5F0E11D70}" srcOrd="4" destOrd="0" parTransId="{4DCA8DEE-6BED-4772-AA06-B77793C5C6FD}" sibTransId="{E3512ADA-5632-4B87-9CDB-3D2D9A94A776}"/>
    <dgm:cxn modelId="{F58CF4C8-0E42-4318-A636-E5C1F06EE534}" type="presOf" srcId="{B0312A9A-7C9F-4DAC-B987-7DFBA8EE81AC}" destId="{0726DF02-BBE9-4C41-83F7-27ECBFC5670B}" srcOrd="0" destOrd="0" presId="urn:microsoft.com/office/officeart/2005/8/layout/vList2"/>
    <dgm:cxn modelId="{605A60DA-C5BA-4E99-B976-BAE133FEAE22}" type="presOf" srcId="{71168213-AF86-413A-A1D0-9D74D08B2978}" destId="{D10EA45F-1B37-4DD4-A485-2A49C09571B5}" srcOrd="0" destOrd="0" presId="urn:microsoft.com/office/officeart/2005/8/layout/vList2"/>
    <dgm:cxn modelId="{DFCB26E7-9CEE-48EA-AA9A-4C7CF3DC39F0}" srcId="{71168213-AF86-413A-A1D0-9D74D08B2978}" destId="{2E644010-F74F-4B02-AF22-B632B959B7EA}" srcOrd="5" destOrd="0" parTransId="{D32A2C89-2041-4562-A85D-C21C5C37E5D7}" sibTransId="{87051750-EAAE-4B41-A6FE-2E486AB058F8}"/>
    <dgm:cxn modelId="{027A93F2-7CFD-4204-889E-03C6E92ECEB6}" srcId="{71168213-AF86-413A-A1D0-9D74D08B2978}" destId="{168F48A2-D55A-4DE8-A28C-5ACB3C64FF85}" srcOrd="2" destOrd="0" parTransId="{DC1CE977-BE98-49B1-88D2-D7A85600BBFF}" sibTransId="{496E0BD6-441D-4DC3-A04A-65B4F44CBDB8}"/>
    <dgm:cxn modelId="{DA52D934-3273-4740-81FF-47342BE31283}" type="presParOf" srcId="{D10EA45F-1B37-4DD4-A485-2A49C09571B5}" destId="{0726DF02-BBE9-4C41-83F7-27ECBFC5670B}" srcOrd="0" destOrd="0" presId="urn:microsoft.com/office/officeart/2005/8/layout/vList2"/>
    <dgm:cxn modelId="{0CAD6FC9-216C-442E-84A4-ADA18A336020}" type="presParOf" srcId="{D10EA45F-1B37-4DD4-A485-2A49C09571B5}" destId="{DBE7F222-3379-42A6-87D1-A35C559B2EC7}" srcOrd="1" destOrd="0" presId="urn:microsoft.com/office/officeart/2005/8/layout/vList2"/>
    <dgm:cxn modelId="{FAD146D8-869D-4444-9E29-1D2F47BD78CF}" type="presParOf" srcId="{D10EA45F-1B37-4DD4-A485-2A49C09571B5}" destId="{E6FA3A07-1F9B-4F71-8EA4-5A9E4C8243D4}" srcOrd="2" destOrd="0" presId="urn:microsoft.com/office/officeart/2005/8/layout/vList2"/>
    <dgm:cxn modelId="{13319FC6-47E6-4510-9173-22D3D22801F0}" type="presParOf" srcId="{D10EA45F-1B37-4DD4-A485-2A49C09571B5}" destId="{61DA3484-4E0A-49DE-8264-43D9B609B278}" srcOrd="3" destOrd="0" presId="urn:microsoft.com/office/officeart/2005/8/layout/vList2"/>
    <dgm:cxn modelId="{4A247275-EC97-41E0-B456-55EB588635C7}" type="presParOf" srcId="{D10EA45F-1B37-4DD4-A485-2A49C09571B5}" destId="{D56D0772-7F0B-4D55-A6D8-938347D2E4D9}" srcOrd="4" destOrd="0" presId="urn:microsoft.com/office/officeart/2005/8/layout/vList2"/>
    <dgm:cxn modelId="{09C5DFA0-0CED-4828-BB64-4B9FC7A47009}" type="presParOf" srcId="{D10EA45F-1B37-4DD4-A485-2A49C09571B5}" destId="{073E1A3A-E77A-4FEC-8F0A-A679C813FD8E}" srcOrd="5" destOrd="0" presId="urn:microsoft.com/office/officeart/2005/8/layout/vList2"/>
    <dgm:cxn modelId="{229E2875-2639-47FB-A5BD-12F3946C36C7}" type="presParOf" srcId="{D10EA45F-1B37-4DD4-A485-2A49C09571B5}" destId="{67FD51BC-8187-49E8-8307-9895C489423E}" srcOrd="6" destOrd="0" presId="urn:microsoft.com/office/officeart/2005/8/layout/vList2"/>
    <dgm:cxn modelId="{A1BF4269-E9F9-426C-BB6A-9310552BA271}" type="presParOf" srcId="{D10EA45F-1B37-4DD4-A485-2A49C09571B5}" destId="{5C09C744-1BE8-48DC-B31D-582F472AE0CC}" srcOrd="7" destOrd="0" presId="urn:microsoft.com/office/officeart/2005/8/layout/vList2"/>
    <dgm:cxn modelId="{194A649E-19B2-429D-A234-61FC3DFC9E8E}" type="presParOf" srcId="{D10EA45F-1B37-4DD4-A485-2A49C09571B5}" destId="{DF8144CD-69E7-4253-A1E0-F7F4D07AAA81}" srcOrd="8" destOrd="0" presId="urn:microsoft.com/office/officeart/2005/8/layout/vList2"/>
    <dgm:cxn modelId="{BE554C37-B3D0-4A18-8A3A-880E1C6921C7}" type="presParOf" srcId="{D10EA45F-1B37-4DD4-A485-2A49C09571B5}" destId="{F12DD77F-37F8-4B4F-B2CD-CD63538DDEA1}" srcOrd="9" destOrd="0" presId="urn:microsoft.com/office/officeart/2005/8/layout/vList2"/>
    <dgm:cxn modelId="{A1195684-25B6-45DF-87D1-16979ABAB8E3}" type="presParOf" srcId="{D10EA45F-1B37-4DD4-A485-2A49C09571B5}" destId="{463A4D66-F495-47B0-BDF2-D0EFBE058AEC}" srcOrd="10" destOrd="0" presId="urn:microsoft.com/office/officeart/2005/8/layout/vList2"/>
  </dgm:cxnLst>
  <dgm:bg/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ata11.xml><?xml version="1.0" encoding="utf-8"?>
<dgm:dataModel xmlns:dgm="http://schemas.openxmlformats.org/drawingml/2006/diagram" xmlns:a="http://schemas.openxmlformats.org/drawingml/2006/main">
  <dgm:ptLst>
    <dgm:pt modelId="{C116CB5E-41BA-4008-A412-84D5C7020574}" type="doc">
      <dgm:prSet loTypeId="urn:microsoft.com/office/officeart/2005/8/layout/vList2" loCatId="list" qsTypeId="urn:microsoft.com/office/officeart/2005/8/quickstyle/simple1" qsCatId="simple" csTypeId="urn:microsoft.com/office/officeart/2005/8/colors/colorful5" csCatId="colorful"/>
      <dgm:spPr/>
      <dgm:t>
        <a:bodyPr/>
        <a:lstStyle/>
        <a:p>
          <a:endParaRPr lang="en-US"/>
        </a:p>
      </dgm:t>
    </dgm:pt>
    <dgm:pt modelId="{FCB32052-3AB4-48B3-B14B-7A2CB88152C3}">
      <dgm:prSet/>
      <dgm:spPr/>
      <dgm:t>
        <a:bodyPr/>
        <a:lstStyle/>
        <a:p>
          <a:r>
            <a:rPr lang="en-GB"/>
            <a:t>No approach has primacy</a:t>
          </a:r>
          <a:endParaRPr lang="en-US"/>
        </a:p>
      </dgm:t>
    </dgm:pt>
    <dgm:pt modelId="{6A5CC83C-C65D-402A-AB2D-54F1FF757A61}" type="parTrans" cxnId="{D84ECB96-E341-4C37-9A21-56624840589F}">
      <dgm:prSet/>
      <dgm:spPr/>
      <dgm:t>
        <a:bodyPr/>
        <a:lstStyle/>
        <a:p>
          <a:endParaRPr lang="en-US"/>
        </a:p>
      </dgm:t>
    </dgm:pt>
    <dgm:pt modelId="{1AE2C523-83BD-4816-95B6-D5FB2357684F}" type="sibTrans" cxnId="{D84ECB96-E341-4C37-9A21-56624840589F}">
      <dgm:prSet/>
      <dgm:spPr/>
      <dgm:t>
        <a:bodyPr/>
        <a:lstStyle/>
        <a:p>
          <a:endParaRPr lang="en-US"/>
        </a:p>
      </dgm:t>
    </dgm:pt>
    <dgm:pt modelId="{DCA2D7F9-6847-4E4B-AA20-10420E541619}">
      <dgm:prSet/>
      <dgm:spPr/>
      <dgm:t>
        <a:bodyPr/>
        <a:lstStyle/>
        <a:p>
          <a:r>
            <a:rPr lang="en-GB"/>
            <a:t>Interaction of approaches</a:t>
          </a:r>
          <a:endParaRPr lang="en-US"/>
        </a:p>
      </dgm:t>
    </dgm:pt>
    <dgm:pt modelId="{B8E691EE-C893-4A6B-B660-9E661457EA6C}" type="parTrans" cxnId="{16CB5A7E-655F-4C17-BA5B-826C8F6592A2}">
      <dgm:prSet/>
      <dgm:spPr/>
      <dgm:t>
        <a:bodyPr/>
        <a:lstStyle/>
        <a:p>
          <a:endParaRPr lang="en-US"/>
        </a:p>
      </dgm:t>
    </dgm:pt>
    <dgm:pt modelId="{D86A2887-12ED-464D-9DAA-9C1BACA632E7}" type="sibTrans" cxnId="{16CB5A7E-655F-4C17-BA5B-826C8F6592A2}">
      <dgm:prSet/>
      <dgm:spPr/>
      <dgm:t>
        <a:bodyPr/>
        <a:lstStyle/>
        <a:p>
          <a:endParaRPr lang="en-US"/>
        </a:p>
      </dgm:t>
    </dgm:pt>
    <dgm:pt modelId="{975FC3E9-91CA-4AFE-BB58-95E8FD0787AF}">
      <dgm:prSet/>
      <dgm:spPr/>
      <dgm:t>
        <a:bodyPr/>
        <a:lstStyle/>
        <a:p>
          <a:r>
            <a:rPr lang="en-GB"/>
            <a:t>E.g. Mearman, Papa, Webber (2014)</a:t>
          </a:r>
          <a:endParaRPr lang="en-US"/>
        </a:p>
      </dgm:t>
    </dgm:pt>
    <dgm:pt modelId="{2626BAAE-ECA8-4208-9A34-994C965FEA0D}" type="parTrans" cxnId="{1DFDD8B4-1D2F-4F7D-B419-B22E5FEC75BC}">
      <dgm:prSet/>
      <dgm:spPr/>
      <dgm:t>
        <a:bodyPr/>
        <a:lstStyle/>
        <a:p>
          <a:endParaRPr lang="en-US"/>
        </a:p>
      </dgm:t>
    </dgm:pt>
    <dgm:pt modelId="{7DBAA271-F9C4-4628-91DB-6CD6E40452B3}" type="sibTrans" cxnId="{1DFDD8B4-1D2F-4F7D-B419-B22E5FEC75BC}">
      <dgm:prSet/>
      <dgm:spPr/>
      <dgm:t>
        <a:bodyPr/>
        <a:lstStyle/>
        <a:p>
          <a:endParaRPr lang="en-US"/>
        </a:p>
      </dgm:t>
    </dgm:pt>
    <dgm:pt modelId="{AE6E2CCB-E455-44FE-AA74-1AB5E35C2EFE}" type="pres">
      <dgm:prSet presAssocID="{C116CB5E-41BA-4008-A412-84D5C7020574}" presName="linear" presStyleCnt="0">
        <dgm:presLayoutVars>
          <dgm:animLvl val="lvl"/>
          <dgm:resizeHandles val="exact"/>
        </dgm:presLayoutVars>
      </dgm:prSet>
      <dgm:spPr/>
    </dgm:pt>
    <dgm:pt modelId="{9A691DF6-22F1-4D48-8E63-FD61A122E04B}" type="pres">
      <dgm:prSet presAssocID="{FCB32052-3AB4-48B3-B14B-7A2CB88152C3}" presName="parentText" presStyleLbl="node1" presStyleIdx="0" presStyleCnt="3">
        <dgm:presLayoutVars>
          <dgm:chMax val="0"/>
          <dgm:bulletEnabled val="1"/>
        </dgm:presLayoutVars>
      </dgm:prSet>
      <dgm:spPr/>
    </dgm:pt>
    <dgm:pt modelId="{63AB55AE-2312-4BDC-92E1-71DBAC4DE059}" type="pres">
      <dgm:prSet presAssocID="{1AE2C523-83BD-4816-95B6-D5FB2357684F}" presName="spacer" presStyleCnt="0"/>
      <dgm:spPr/>
    </dgm:pt>
    <dgm:pt modelId="{BF669E0A-8F8A-45DA-8E80-1CA34638DD54}" type="pres">
      <dgm:prSet presAssocID="{DCA2D7F9-6847-4E4B-AA20-10420E541619}" presName="parentText" presStyleLbl="node1" presStyleIdx="1" presStyleCnt="3">
        <dgm:presLayoutVars>
          <dgm:chMax val="0"/>
          <dgm:bulletEnabled val="1"/>
        </dgm:presLayoutVars>
      </dgm:prSet>
      <dgm:spPr/>
    </dgm:pt>
    <dgm:pt modelId="{590967EF-181D-4F9D-82D1-6B0D23322145}" type="pres">
      <dgm:prSet presAssocID="{D86A2887-12ED-464D-9DAA-9C1BACA632E7}" presName="spacer" presStyleCnt="0"/>
      <dgm:spPr/>
    </dgm:pt>
    <dgm:pt modelId="{F573972A-E4F2-439E-A636-AB26DD53ED05}" type="pres">
      <dgm:prSet presAssocID="{975FC3E9-91CA-4AFE-BB58-95E8FD0787AF}" presName="parentText" presStyleLbl="node1" presStyleIdx="2" presStyleCnt="3">
        <dgm:presLayoutVars>
          <dgm:chMax val="0"/>
          <dgm:bulletEnabled val="1"/>
        </dgm:presLayoutVars>
      </dgm:prSet>
      <dgm:spPr/>
    </dgm:pt>
  </dgm:ptLst>
  <dgm:cxnLst>
    <dgm:cxn modelId="{3F743E3F-A237-49EA-A3FA-EF1E9B8B5933}" type="presOf" srcId="{DCA2D7F9-6847-4E4B-AA20-10420E541619}" destId="{BF669E0A-8F8A-45DA-8E80-1CA34638DD54}" srcOrd="0" destOrd="0" presId="urn:microsoft.com/office/officeart/2005/8/layout/vList2"/>
    <dgm:cxn modelId="{ABF2CF47-621C-4CBE-A7CF-40B165553AF9}" type="presOf" srcId="{FCB32052-3AB4-48B3-B14B-7A2CB88152C3}" destId="{9A691DF6-22F1-4D48-8E63-FD61A122E04B}" srcOrd="0" destOrd="0" presId="urn:microsoft.com/office/officeart/2005/8/layout/vList2"/>
    <dgm:cxn modelId="{16CB5A7E-655F-4C17-BA5B-826C8F6592A2}" srcId="{C116CB5E-41BA-4008-A412-84D5C7020574}" destId="{DCA2D7F9-6847-4E4B-AA20-10420E541619}" srcOrd="1" destOrd="0" parTransId="{B8E691EE-C893-4A6B-B660-9E661457EA6C}" sibTransId="{D86A2887-12ED-464D-9DAA-9C1BACA632E7}"/>
    <dgm:cxn modelId="{ED529B84-A5D7-4983-9CDB-955274E42F53}" type="presOf" srcId="{975FC3E9-91CA-4AFE-BB58-95E8FD0787AF}" destId="{F573972A-E4F2-439E-A636-AB26DD53ED05}" srcOrd="0" destOrd="0" presId="urn:microsoft.com/office/officeart/2005/8/layout/vList2"/>
    <dgm:cxn modelId="{D84ECB96-E341-4C37-9A21-56624840589F}" srcId="{C116CB5E-41BA-4008-A412-84D5C7020574}" destId="{FCB32052-3AB4-48B3-B14B-7A2CB88152C3}" srcOrd="0" destOrd="0" parTransId="{6A5CC83C-C65D-402A-AB2D-54F1FF757A61}" sibTransId="{1AE2C523-83BD-4816-95B6-D5FB2357684F}"/>
    <dgm:cxn modelId="{1DFDD8B4-1D2F-4F7D-B419-B22E5FEC75BC}" srcId="{C116CB5E-41BA-4008-A412-84D5C7020574}" destId="{975FC3E9-91CA-4AFE-BB58-95E8FD0787AF}" srcOrd="2" destOrd="0" parTransId="{2626BAAE-ECA8-4208-9A34-994C965FEA0D}" sibTransId="{7DBAA271-F9C4-4628-91DB-6CD6E40452B3}"/>
    <dgm:cxn modelId="{F58D27B6-363B-4361-9FA6-A75C7621BD55}" type="presOf" srcId="{C116CB5E-41BA-4008-A412-84D5C7020574}" destId="{AE6E2CCB-E455-44FE-AA74-1AB5E35C2EFE}" srcOrd="0" destOrd="0" presId="urn:microsoft.com/office/officeart/2005/8/layout/vList2"/>
    <dgm:cxn modelId="{C9083447-9DD8-4937-9B4C-ED9E5D757DAC}" type="presParOf" srcId="{AE6E2CCB-E455-44FE-AA74-1AB5E35C2EFE}" destId="{9A691DF6-22F1-4D48-8E63-FD61A122E04B}" srcOrd="0" destOrd="0" presId="urn:microsoft.com/office/officeart/2005/8/layout/vList2"/>
    <dgm:cxn modelId="{A2475B36-FFB4-42C9-A1D1-7F092E9392BC}" type="presParOf" srcId="{AE6E2CCB-E455-44FE-AA74-1AB5E35C2EFE}" destId="{63AB55AE-2312-4BDC-92E1-71DBAC4DE059}" srcOrd="1" destOrd="0" presId="urn:microsoft.com/office/officeart/2005/8/layout/vList2"/>
    <dgm:cxn modelId="{8FF3DDCF-352A-44D6-BA2B-0A1284E4AB08}" type="presParOf" srcId="{AE6E2CCB-E455-44FE-AA74-1AB5E35C2EFE}" destId="{BF669E0A-8F8A-45DA-8E80-1CA34638DD54}" srcOrd="2" destOrd="0" presId="urn:microsoft.com/office/officeart/2005/8/layout/vList2"/>
    <dgm:cxn modelId="{AF333A8C-C2AB-4779-A321-7BF754D8E820}" type="presParOf" srcId="{AE6E2CCB-E455-44FE-AA74-1AB5E35C2EFE}" destId="{590967EF-181D-4F9D-82D1-6B0D23322145}" srcOrd="3" destOrd="0" presId="urn:microsoft.com/office/officeart/2005/8/layout/vList2"/>
    <dgm:cxn modelId="{D65A2445-0793-41E2-B5AF-1E670D5AD498}" type="presParOf" srcId="{AE6E2CCB-E455-44FE-AA74-1AB5E35C2EFE}" destId="{F573972A-E4F2-439E-A636-AB26DD53ED05}" srcOrd="4" destOrd="0" presId="urn:microsoft.com/office/officeart/2005/8/layout/vList2"/>
  </dgm:cxnLst>
  <dgm:bg/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ata2.xml><?xml version="1.0" encoding="utf-8"?>
<dgm:dataModel xmlns:dgm="http://schemas.openxmlformats.org/drawingml/2006/diagram" xmlns:a="http://schemas.openxmlformats.org/drawingml/2006/main">
  <dgm:ptLst>
    <dgm:pt modelId="{C5E24575-4777-498F-BE26-408B3DE81098}" type="doc">
      <dgm:prSet loTypeId="urn:microsoft.com/office/officeart/2005/8/layout/vList2" loCatId="list" qsTypeId="urn:microsoft.com/office/officeart/2005/8/quickstyle/simple1" qsCatId="simple" csTypeId="urn:microsoft.com/office/officeart/2005/8/colors/colorful2" csCatId="colorful"/>
      <dgm:spPr/>
      <dgm:t>
        <a:bodyPr/>
        <a:lstStyle/>
        <a:p>
          <a:endParaRPr lang="en-US"/>
        </a:p>
      </dgm:t>
    </dgm:pt>
    <dgm:pt modelId="{A05A4690-D41B-410E-838A-B2EF00B4F203}">
      <dgm:prSet/>
      <dgm:spPr/>
      <dgm:t>
        <a:bodyPr/>
        <a:lstStyle/>
        <a:p>
          <a:r>
            <a:rPr lang="en-GB"/>
            <a:t>The literature contains many </a:t>
          </a:r>
          <a:r>
            <a:rPr lang="en-GB" b="1"/>
            <a:t>dichotomies</a:t>
          </a:r>
          <a:r>
            <a:rPr lang="en-GB"/>
            <a:t>: e.g.</a:t>
          </a:r>
          <a:endParaRPr lang="en-US"/>
        </a:p>
      </dgm:t>
    </dgm:pt>
    <dgm:pt modelId="{F96C0B16-22A7-4C25-A8A1-AD3E3B5818A6}" type="parTrans" cxnId="{7352BE64-5059-4B67-872B-5AC0CAD1B532}">
      <dgm:prSet/>
      <dgm:spPr/>
      <dgm:t>
        <a:bodyPr/>
        <a:lstStyle/>
        <a:p>
          <a:endParaRPr lang="en-US"/>
        </a:p>
      </dgm:t>
    </dgm:pt>
    <dgm:pt modelId="{FE6D2F29-9965-458D-AD56-94F71E32AF4A}" type="sibTrans" cxnId="{7352BE64-5059-4B67-872B-5AC0CAD1B532}">
      <dgm:prSet/>
      <dgm:spPr/>
      <dgm:t>
        <a:bodyPr/>
        <a:lstStyle/>
        <a:p>
          <a:endParaRPr lang="en-US"/>
        </a:p>
      </dgm:t>
    </dgm:pt>
    <dgm:pt modelId="{E47089E3-D7CE-41CA-BD43-734B3C843C2B}">
      <dgm:prSet/>
      <dgm:spPr/>
      <dgm:t>
        <a:bodyPr/>
        <a:lstStyle/>
        <a:p>
          <a:r>
            <a:rPr lang="en-GB"/>
            <a:t>Positivists vs Anti-positivists</a:t>
          </a:r>
          <a:endParaRPr lang="en-US"/>
        </a:p>
      </dgm:t>
    </dgm:pt>
    <dgm:pt modelId="{23877EC7-38AE-4F34-89E8-A3D1360A5236}" type="parTrans" cxnId="{47F57532-CF33-4086-A43A-C4959F04FAB8}">
      <dgm:prSet/>
      <dgm:spPr/>
      <dgm:t>
        <a:bodyPr/>
        <a:lstStyle/>
        <a:p>
          <a:endParaRPr lang="en-US"/>
        </a:p>
      </dgm:t>
    </dgm:pt>
    <dgm:pt modelId="{7BBAB228-83AE-4E53-A2C9-D8F6A4355E5B}" type="sibTrans" cxnId="{47F57532-CF33-4086-A43A-C4959F04FAB8}">
      <dgm:prSet/>
      <dgm:spPr/>
      <dgm:t>
        <a:bodyPr/>
        <a:lstStyle/>
        <a:p>
          <a:endParaRPr lang="en-US"/>
        </a:p>
      </dgm:t>
    </dgm:pt>
    <dgm:pt modelId="{08C45A0E-2EF5-4376-891B-A8AFE2445BCB}">
      <dgm:prSet/>
      <dgm:spPr/>
      <dgm:t>
        <a:bodyPr/>
        <a:lstStyle/>
        <a:p>
          <a:r>
            <a:rPr lang="en-GB"/>
            <a:t>Natural vs social science</a:t>
          </a:r>
          <a:endParaRPr lang="en-US"/>
        </a:p>
      </dgm:t>
    </dgm:pt>
    <dgm:pt modelId="{6498EAF6-96DF-4400-80B6-1CFE35AA8317}" type="parTrans" cxnId="{D5B39BD0-0A8E-4EF1-A315-1DFE0CD92F84}">
      <dgm:prSet/>
      <dgm:spPr/>
      <dgm:t>
        <a:bodyPr/>
        <a:lstStyle/>
        <a:p>
          <a:endParaRPr lang="en-US"/>
        </a:p>
      </dgm:t>
    </dgm:pt>
    <dgm:pt modelId="{9FF76C83-3438-4F1D-ADEE-E7D26DD4C423}" type="sibTrans" cxnId="{D5B39BD0-0A8E-4EF1-A315-1DFE0CD92F84}">
      <dgm:prSet/>
      <dgm:spPr/>
      <dgm:t>
        <a:bodyPr/>
        <a:lstStyle/>
        <a:p>
          <a:endParaRPr lang="en-US"/>
        </a:p>
      </dgm:t>
    </dgm:pt>
    <dgm:pt modelId="{0DB74580-5EC0-4A56-84C6-8A40D89006E8}">
      <dgm:prSet/>
      <dgm:spPr/>
      <dgm:t>
        <a:bodyPr/>
        <a:lstStyle/>
        <a:p>
          <a:r>
            <a:rPr lang="en-GB"/>
            <a:t>Progress vs change</a:t>
          </a:r>
          <a:endParaRPr lang="en-US"/>
        </a:p>
      </dgm:t>
    </dgm:pt>
    <dgm:pt modelId="{62D26D76-4133-45C5-A27B-A431B1AB435D}" type="parTrans" cxnId="{22F629A6-4BC3-4441-9FD6-6452C7BEDDBD}">
      <dgm:prSet/>
      <dgm:spPr/>
      <dgm:t>
        <a:bodyPr/>
        <a:lstStyle/>
        <a:p>
          <a:endParaRPr lang="en-US"/>
        </a:p>
      </dgm:t>
    </dgm:pt>
    <dgm:pt modelId="{7DD419EE-10FA-455F-9350-4399CD6929DD}" type="sibTrans" cxnId="{22F629A6-4BC3-4441-9FD6-6452C7BEDDBD}">
      <dgm:prSet/>
      <dgm:spPr/>
      <dgm:t>
        <a:bodyPr/>
        <a:lstStyle/>
        <a:p>
          <a:endParaRPr lang="en-US"/>
        </a:p>
      </dgm:t>
    </dgm:pt>
    <dgm:pt modelId="{1DD1CAE8-52CE-4541-89CF-C598513CEFFE}">
      <dgm:prSet/>
      <dgm:spPr/>
      <dgm:t>
        <a:bodyPr/>
        <a:lstStyle/>
        <a:p>
          <a:r>
            <a:rPr lang="en-GB"/>
            <a:t>QUAN people vs QUAL people (disciplinary boundaries)</a:t>
          </a:r>
          <a:endParaRPr lang="en-US"/>
        </a:p>
      </dgm:t>
    </dgm:pt>
    <dgm:pt modelId="{C72AA76D-EC74-47C0-BBAD-35A4D228F9D7}" type="parTrans" cxnId="{CDDD6F05-DEE7-44BB-B4F8-6AC82DD3FA86}">
      <dgm:prSet/>
      <dgm:spPr/>
      <dgm:t>
        <a:bodyPr/>
        <a:lstStyle/>
        <a:p>
          <a:endParaRPr lang="en-US"/>
        </a:p>
      </dgm:t>
    </dgm:pt>
    <dgm:pt modelId="{CEE19F76-7BD7-408A-8DD8-426C52F2F1E8}" type="sibTrans" cxnId="{CDDD6F05-DEE7-44BB-B4F8-6AC82DD3FA86}">
      <dgm:prSet/>
      <dgm:spPr/>
      <dgm:t>
        <a:bodyPr/>
        <a:lstStyle/>
        <a:p>
          <a:endParaRPr lang="en-US"/>
        </a:p>
      </dgm:t>
    </dgm:pt>
    <dgm:pt modelId="{7C5D9653-171E-4AD4-A2FE-0CE5E2876D1F}">
      <dgm:prSet/>
      <dgm:spPr/>
      <dgm:t>
        <a:bodyPr/>
        <a:lstStyle/>
        <a:p>
          <a:r>
            <a:rPr lang="en-GB"/>
            <a:t>How, then, to justify </a:t>
          </a:r>
          <a:r>
            <a:rPr lang="en-GB" b="1"/>
            <a:t>mixed methods</a:t>
          </a:r>
          <a:r>
            <a:rPr lang="en-GB"/>
            <a:t>?</a:t>
          </a:r>
          <a:endParaRPr lang="en-US"/>
        </a:p>
      </dgm:t>
    </dgm:pt>
    <dgm:pt modelId="{953DA0FF-02B4-44F5-B656-41BA585E0847}" type="parTrans" cxnId="{D2E8C066-9639-435A-BFC1-E772C96EF7E7}">
      <dgm:prSet/>
      <dgm:spPr/>
      <dgm:t>
        <a:bodyPr/>
        <a:lstStyle/>
        <a:p>
          <a:endParaRPr lang="en-US"/>
        </a:p>
      </dgm:t>
    </dgm:pt>
    <dgm:pt modelId="{2BA0F388-A8E4-4A6E-9940-5F213B4EF1C0}" type="sibTrans" cxnId="{D2E8C066-9639-435A-BFC1-E772C96EF7E7}">
      <dgm:prSet/>
      <dgm:spPr/>
      <dgm:t>
        <a:bodyPr/>
        <a:lstStyle/>
        <a:p>
          <a:endParaRPr lang="en-US"/>
        </a:p>
      </dgm:t>
    </dgm:pt>
    <dgm:pt modelId="{EE375681-75A1-4899-ACB6-B5B08B76586E}">
      <dgm:prSet/>
      <dgm:spPr/>
      <dgm:t>
        <a:bodyPr/>
        <a:lstStyle/>
        <a:p>
          <a:r>
            <a:rPr lang="en-GB"/>
            <a:t>combining quantitative and qualitative methods</a:t>
          </a:r>
          <a:endParaRPr lang="en-US"/>
        </a:p>
      </dgm:t>
    </dgm:pt>
    <dgm:pt modelId="{436196EC-5229-4F4B-9746-C499FA523F20}" type="parTrans" cxnId="{71500739-6444-4DFD-8710-F93F36BC2C61}">
      <dgm:prSet/>
      <dgm:spPr/>
      <dgm:t>
        <a:bodyPr/>
        <a:lstStyle/>
        <a:p>
          <a:endParaRPr lang="en-US"/>
        </a:p>
      </dgm:t>
    </dgm:pt>
    <dgm:pt modelId="{90803934-1B9C-400A-9165-621AC3929779}" type="sibTrans" cxnId="{71500739-6444-4DFD-8710-F93F36BC2C61}">
      <dgm:prSet/>
      <dgm:spPr/>
      <dgm:t>
        <a:bodyPr/>
        <a:lstStyle/>
        <a:p>
          <a:endParaRPr lang="en-US"/>
        </a:p>
      </dgm:t>
    </dgm:pt>
    <dgm:pt modelId="{410ED098-B7EE-4BAE-9A1E-E2E8B207192B}">
      <dgm:prSet/>
      <dgm:spPr/>
      <dgm:t>
        <a:bodyPr/>
        <a:lstStyle/>
        <a:p>
          <a:r>
            <a:rPr lang="en-GB"/>
            <a:t>Danger of combining methods that have </a:t>
          </a:r>
          <a:r>
            <a:rPr lang="en-GB" b="1"/>
            <a:t>incompatible philosophical rationale</a:t>
          </a:r>
          <a:endParaRPr lang="en-US"/>
        </a:p>
      </dgm:t>
    </dgm:pt>
    <dgm:pt modelId="{41CB2A26-E274-4EFA-84FC-0206E882A60B}" type="parTrans" cxnId="{C15F8D86-8107-4E57-9A82-4E7D3BD35978}">
      <dgm:prSet/>
      <dgm:spPr/>
      <dgm:t>
        <a:bodyPr/>
        <a:lstStyle/>
        <a:p>
          <a:endParaRPr lang="en-US"/>
        </a:p>
      </dgm:t>
    </dgm:pt>
    <dgm:pt modelId="{638EE622-7D75-40E0-AF1E-CAD57BBF2B66}" type="sibTrans" cxnId="{C15F8D86-8107-4E57-9A82-4E7D3BD35978}">
      <dgm:prSet/>
      <dgm:spPr/>
      <dgm:t>
        <a:bodyPr/>
        <a:lstStyle/>
        <a:p>
          <a:endParaRPr lang="en-US"/>
        </a:p>
      </dgm:t>
    </dgm:pt>
    <dgm:pt modelId="{78CFF3D9-2775-49AA-B20D-B95795CFEA3C}" type="pres">
      <dgm:prSet presAssocID="{C5E24575-4777-498F-BE26-408B3DE81098}" presName="linear" presStyleCnt="0">
        <dgm:presLayoutVars>
          <dgm:animLvl val="lvl"/>
          <dgm:resizeHandles val="exact"/>
        </dgm:presLayoutVars>
      </dgm:prSet>
      <dgm:spPr/>
    </dgm:pt>
    <dgm:pt modelId="{91E085C5-03AA-4102-A6D9-640AF765FF32}" type="pres">
      <dgm:prSet presAssocID="{A05A4690-D41B-410E-838A-B2EF00B4F203}" presName="parentText" presStyleLbl="node1" presStyleIdx="0" presStyleCnt="3">
        <dgm:presLayoutVars>
          <dgm:chMax val="0"/>
          <dgm:bulletEnabled val="1"/>
        </dgm:presLayoutVars>
      </dgm:prSet>
      <dgm:spPr/>
    </dgm:pt>
    <dgm:pt modelId="{6C45C4E5-0E39-41A0-B7FA-4899F2876C99}" type="pres">
      <dgm:prSet presAssocID="{A05A4690-D41B-410E-838A-B2EF00B4F203}" presName="childText" presStyleLbl="revTx" presStyleIdx="0" presStyleCnt="2">
        <dgm:presLayoutVars>
          <dgm:bulletEnabled val="1"/>
        </dgm:presLayoutVars>
      </dgm:prSet>
      <dgm:spPr/>
    </dgm:pt>
    <dgm:pt modelId="{AC46844C-2429-4F5C-9FF5-345A0D888ED3}" type="pres">
      <dgm:prSet presAssocID="{7C5D9653-171E-4AD4-A2FE-0CE5E2876D1F}" presName="parentText" presStyleLbl="node1" presStyleIdx="1" presStyleCnt="3">
        <dgm:presLayoutVars>
          <dgm:chMax val="0"/>
          <dgm:bulletEnabled val="1"/>
        </dgm:presLayoutVars>
      </dgm:prSet>
      <dgm:spPr/>
    </dgm:pt>
    <dgm:pt modelId="{63F59C77-D831-498E-84AC-BD60BBB674D0}" type="pres">
      <dgm:prSet presAssocID="{7C5D9653-171E-4AD4-A2FE-0CE5E2876D1F}" presName="childText" presStyleLbl="revTx" presStyleIdx="1" presStyleCnt="2">
        <dgm:presLayoutVars>
          <dgm:bulletEnabled val="1"/>
        </dgm:presLayoutVars>
      </dgm:prSet>
      <dgm:spPr/>
    </dgm:pt>
    <dgm:pt modelId="{329DD594-43CC-4F7D-8048-4E9184E6C7FF}" type="pres">
      <dgm:prSet presAssocID="{410ED098-B7EE-4BAE-9A1E-E2E8B207192B}" presName="parentText" presStyleLbl="node1" presStyleIdx="2" presStyleCnt="3">
        <dgm:presLayoutVars>
          <dgm:chMax val="0"/>
          <dgm:bulletEnabled val="1"/>
        </dgm:presLayoutVars>
      </dgm:prSet>
      <dgm:spPr/>
    </dgm:pt>
  </dgm:ptLst>
  <dgm:cxnLst>
    <dgm:cxn modelId="{CDDD6F05-DEE7-44BB-B4F8-6AC82DD3FA86}" srcId="{A05A4690-D41B-410E-838A-B2EF00B4F203}" destId="{1DD1CAE8-52CE-4541-89CF-C598513CEFFE}" srcOrd="3" destOrd="0" parTransId="{C72AA76D-EC74-47C0-BBAD-35A4D228F9D7}" sibTransId="{CEE19F76-7BD7-408A-8DD8-426C52F2F1E8}"/>
    <dgm:cxn modelId="{5E068A19-F92F-4FFB-8190-C0AFE5BF0371}" type="presOf" srcId="{410ED098-B7EE-4BAE-9A1E-E2E8B207192B}" destId="{329DD594-43CC-4F7D-8048-4E9184E6C7FF}" srcOrd="0" destOrd="0" presId="urn:microsoft.com/office/officeart/2005/8/layout/vList2"/>
    <dgm:cxn modelId="{47F57532-CF33-4086-A43A-C4959F04FAB8}" srcId="{A05A4690-D41B-410E-838A-B2EF00B4F203}" destId="{E47089E3-D7CE-41CA-BD43-734B3C843C2B}" srcOrd="0" destOrd="0" parTransId="{23877EC7-38AE-4F34-89E8-A3D1360A5236}" sibTransId="{7BBAB228-83AE-4E53-A2C9-D8F6A4355E5B}"/>
    <dgm:cxn modelId="{71500739-6444-4DFD-8710-F93F36BC2C61}" srcId="{7C5D9653-171E-4AD4-A2FE-0CE5E2876D1F}" destId="{EE375681-75A1-4899-ACB6-B5B08B76586E}" srcOrd="0" destOrd="0" parTransId="{436196EC-5229-4F4B-9746-C499FA523F20}" sibTransId="{90803934-1B9C-400A-9165-621AC3929779}"/>
    <dgm:cxn modelId="{EA35D65B-688F-4E1B-B460-221C76870AD0}" type="presOf" srcId="{C5E24575-4777-498F-BE26-408B3DE81098}" destId="{78CFF3D9-2775-49AA-B20D-B95795CFEA3C}" srcOrd="0" destOrd="0" presId="urn:microsoft.com/office/officeart/2005/8/layout/vList2"/>
    <dgm:cxn modelId="{7352BE64-5059-4B67-872B-5AC0CAD1B532}" srcId="{C5E24575-4777-498F-BE26-408B3DE81098}" destId="{A05A4690-D41B-410E-838A-B2EF00B4F203}" srcOrd="0" destOrd="0" parTransId="{F96C0B16-22A7-4C25-A8A1-AD3E3B5818A6}" sibTransId="{FE6D2F29-9965-458D-AD56-94F71E32AF4A}"/>
    <dgm:cxn modelId="{5366B665-04CC-4EF2-BACF-DAE2BCDCC0E5}" type="presOf" srcId="{EE375681-75A1-4899-ACB6-B5B08B76586E}" destId="{63F59C77-D831-498E-84AC-BD60BBB674D0}" srcOrd="0" destOrd="0" presId="urn:microsoft.com/office/officeart/2005/8/layout/vList2"/>
    <dgm:cxn modelId="{D2E8C066-9639-435A-BFC1-E772C96EF7E7}" srcId="{C5E24575-4777-498F-BE26-408B3DE81098}" destId="{7C5D9653-171E-4AD4-A2FE-0CE5E2876D1F}" srcOrd="1" destOrd="0" parTransId="{953DA0FF-02B4-44F5-B656-41BA585E0847}" sibTransId="{2BA0F388-A8E4-4A6E-9940-5F213B4EF1C0}"/>
    <dgm:cxn modelId="{23C25472-FF6C-489F-ABD2-F2F8EC26109D}" type="presOf" srcId="{08C45A0E-2EF5-4376-891B-A8AFE2445BCB}" destId="{6C45C4E5-0E39-41A0-B7FA-4899F2876C99}" srcOrd="0" destOrd="1" presId="urn:microsoft.com/office/officeart/2005/8/layout/vList2"/>
    <dgm:cxn modelId="{7BE1F375-566B-49B4-AD0D-4E2C89D70F5C}" type="presOf" srcId="{0DB74580-5EC0-4A56-84C6-8A40D89006E8}" destId="{6C45C4E5-0E39-41A0-B7FA-4899F2876C99}" srcOrd="0" destOrd="2" presId="urn:microsoft.com/office/officeart/2005/8/layout/vList2"/>
    <dgm:cxn modelId="{F6D15781-8F5C-4C63-A3E9-69A7171EE4D4}" type="presOf" srcId="{1DD1CAE8-52CE-4541-89CF-C598513CEFFE}" destId="{6C45C4E5-0E39-41A0-B7FA-4899F2876C99}" srcOrd="0" destOrd="3" presId="urn:microsoft.com/office/officeart/2005/8/layout/vList2"/>
    <dgm:cxn modelId="{C15F8D86-8107-4E57-9A82-4E7D3BD35978}" srcId="{C5E24575-4777-498F-BE26-408B3DE81098}" destId="{410ED098-B7EE-4BAE-9A1E-E2E8B207192B}" srcOrd="2" destOrd="0" parTransId="{41CB2A26-E274-4EFA-84FC-0206E882A60B}" sibTransId="{638EE622-7D75-40E0-AF1E-CAD57BBF2B66}"/>
    <dgm:cxn modelId="{E38C029D-5A24-4E8F-89E4-ED54449E0C2A}" type="presOf" srcId="{7C5D9653-171E-4AD4-A2FE-0CE5E2876D1F}" destId="{AC46844C-2429-4F5C-9FF5-345A0D888ED3}" srcOrd="0" destOrd="0" presId="urn:microsoft.com/office/officeart/2005/8/layout/vList2"/>
    <dgm:cxn modelId="{22F629A6-4BC3-4441-9FD6-6452C7BEDDBD}" srcId="{A05A4690-D41B-410E-838A-B2EF00B4F203}" destId="{0DB74580-5EC0-4A56-84C6-8A40D89006E8}" srcOrd="2" destOrd="0" parTransId="{62D26D76-4133-45C5-A27B-A431B1AB435D}" sibTransId="{7DD419EE-10FA-455F-9350-4399CD6929DD}"/>
    <dgm:cxn modelId="{005F66B4-DF14-4EDE-BA52-40A0C0DB3351}" type="presOf" srcId="{A05A4690-D41B-410E-838A-B2EF00B4F203}" destId="{91E085C5-03AA-4102-A6D9-640AF765FF32}" srcOrd="0" destOrd="0" presId="urn:microsoft.com/office/officeart/2005/8/layout/vList2"/>
    <dgm:cxn modelId="{D5B39BD0-0A8E-4EF1-A315-1DFE0CD92F84}" srcId="{A05A4690-D41B-410E-838A-B2EF00B4F203}" destId="{08C45A0E-2EF5-4376-891B-A8AFE2445BCB}" srcOrd="1" destOrd="0" parTransId="{6498EAF6-96DF-4400-80B6-1CFE35AA8317}" sibTransId="{9FF76C83-3438-4F1D-ADEE-E7D26DD4C423}"/>
    <dgm:cxn modelId="{9E6590F5-CDF8-467B-AD88-9A3379CCCE84}" type="presOf" srcId="{E47089E3-D7CE-41CA-BD43-734B3C843C2B}" destId="{6C45C4E5-0E39-41A0-B7FA-4899F2876C99}" srcOrd="0" destOrd="0" presId="urn:microsoft.com/office/officeart/2005/8/layout/vList2"/>
    <dgm:cxn modelId="{58F23E86-7E69-4EBC-8762-DBCF455C8DEB}" type="presParOf" srcId="{78CFF3D9-2775-49AA-B20D-B95795CFEA3C}" destId="{91E085C5-03AA-4102-A6D9-640AF765FF32}" srcOrd="0" destOrd="0" presId="urn:microsoft.com/office/officeart/2005/8/layout/vList2"/>
    <dgm:cxn modelId="{237F2639-128F-4C41-B5E1-1B243CB77B44}" type="presParOf" srcId="{78CFF3D9-2775-49AA-B20D-B95795CFEA3C}" destId="{6C45C4E5-0E39-41A0-B7FA-4899F2876C99}" srcOrd="1" destOrd="0" presId="urn:microsoft.com/office/officeart/2005/8/layout/vList2"/>
    <dgm:cxn modelId="{05ECDA6A-F51E-42B2-B280-27A66E99B729}" type="presParOf" srcId="{78CFF3D9-2775-49AA-B20D-B95795CFEA3C}" destId="{AC46844C-2429-4F5C-9FF5-345A0D888ED3}" srcOrd="2" destOrd="0" presId="urn:microsoft.com/office/officeart/2005/8/layout/vList2"/>
    <dgm:cxn modelId="{C7349F39-CBC3-4CA9-9DC5-7193E60D106B}" type="presParOf" srcId="{78CFF3D9-2775-49AA-B20D-B95795CFEA3C}" destId="{63F59C77-D831-498E-84AC-BD60BBB674D0}" srcOrd="3" destOrd="0" presId="urn:microsoft.com/office/officeart/2005/8/layout/vList2"/>
    <dgm:cxn modelId="{E33A8B66-F838-475F-A3BB-17412C4F4BB2}" type="presParOf" srcId="{78CFF3D9-2775-49AA-B20D-B95795CFEA3C}" destId="{329DD594-43CC-4F7D-8048-4E9184E6C7FF}" srcOrd="4" destOrd="0" presId="urn:microsoft.com/office/officeart/2005/8/layout/vList2"/>
  </dgm:cxnLst>
  <dgm:bg/>
  <dgm:whole/>
  <dgm:extLst>
    <a:ext uri="http://schemas.microsoft.com/office/drawing/2008/diagram">
      <dsp:dataModelExt xmlns:dsp="http://schemas.microsoft.com/office/drawing/2008/diagram" relId="rId7" minVer="http://schemas.openxmlformats.org/drawingml/2006/diagram"/>
    </a:ext>
  </dgm:extLst>
</dgm:dataModel>
</file>

<file path=ppt/diagrams/data3.xml><?xml version="1.0" encoding="utf-8"?>
<dgm:dataModel xmlns:dgm="http://schemas.openxmlformats.org/drawingml/2006/diagram" xmlns:a="http://schemas.openxmlformats.org/drawingml/2006/main">
  <dgm:ptLst>
    <dgm:pt modelId="{9F25B7F6-7013-467F-AD93-8814CCD6EE77}" type="doc">
      <dgm:prSet loTypeId="urn:microsoft.com/office/officeart/2005/8/layout/vList2" loCatId="list" qsTypeId="urn:microsoft.com/office/officeart/2005/8/quickstyle/simple1" qsCatId="simple" csTypeId="urn:microsoft.com/office/officeart/2005/8/colors/colorful2" csCatId="colorful"/>
      <dgm:spPr/>
      <dgm:t>
        <a:bodyPr/>
        <a:lstStyle/>
        <a:p>
          <a:endParaRPr lang="en-US"/>
        </a:p>
      </dgm:t>
    </dgm:pt>
    <dgm:pt modelId="{C2C2868F-3988-4352-96EC-A322404C5B04}">
      <dgm:prSet/>
      <dgm:spPr/>
      <dgm:t>
        <a:bodyPr/>
        <a:lstStyle/>
        <a:p>
          <a:r>
            <a:rPr lang="en-GB"/>
            <a:t>One way: ‘softer’ versions of positivism/interpretivism</a:t>
          </a:r>
          <a:endParaRPr lang="en-US"/>
        </a:p>
      </dgm:t>
    </dgm:pt>
    <dgm:pt modelId="{0F0C467F-C6B5-4A27-AA81-AEA0C9621D12}" type="parTrans" cxnId="{52E207BE-7D81-467F-BA26-4B1957338C40}">
      <dgm:prSet/>
      <dgm:spPr/>
      <dgm:t>
        <a:bodyPr/>
        <a:lstStyle/>
        <a:p>
          <a:endParaRPr lang="en-US"/>
        </a:p>
      </dgm:t>
    </dgm:pt>
    <dgm:pt modelId="{21F8DFDC-91FE-41E5-ADB0-EADDD0E7924A}" type="sibTrans" cxnId="{52E207BE-7D81-467F-BA26-4B1957338C40}">
      <dgm:prSet/>
      <dgm:spPr/>
      <dgm:t>
        <a:bodyPr/>
        <a:lstStyle/>
        <a:p>
          <a:endParaRPr lang="en-US"/>
        </a:p>
      </dgm:t>
    </dgm:pt>
    <dgm:pt modelId="{E6973EB3-8C14-4D91-A0D7-AB968679D8CD}">
      <dgm:prSet/>
      <dgm:spPr/>
      <dgm:t>
        <a:bodyPr/>
        <a:lstStyle/>
        <a:p>
          <a:r>
            <a:rPr lang="en-GB"/>
            <a:t>Another way: an alternative philosophy</a:t>
          </a:r>
          <a:endParaRPr lang="en-US"/>
        </a:p>
      </dgm:t>
    </dgm:pt>
    <dgm:pt modelId="{0BB1A516-886B-480C-A59A-6CACF7C12F08}" type="parTrans" cxnId="{A55BC8B4-CC7D-4A7F-BA7E-3659F056C6B1}">
      <dgm:prSet/>
      <dgm:spPr/>
      <dgm:t>
        <a:bodyPr/>
        <a:lstStyle/>
        <a:p>
          <a:endParaRPr lang="en-US"/>
        </a:p>
      </dgm:t>
    </dgm:pt>
    <dgm:pt modelId="{C3443B2D-C018-4A5E-B6C6-41224F009D02}" type="sibTrans" cxnId="{A55BC8B4-CC7D-4A7F-BA7E-3659F056C6B1}">
      <dgm:prSet/>
      <dgm:spPr/>
      <dgm:t>
        <a:bodyPr/>
        <a:lstStyle/>
        <a:p>
          <a:endParaRPr lang="en-US"/>
        </a:p>
      </dgm:t>
    </dgm:pt>
    <dgm:pt modelId="{1B05A1F0-1EAF-4FFD-89FA-879D0C3EA94C}">
      <dgm:prSet/>
      <dgm:spPr/>
      <dgm:t>
        <a:bodyPr/>
        <a:lstStyle/>
        <a:p>
          <a:r>
            <a:rPr lang="en-GB"/>
            <a:t>E.g. critical realism</a:t>
          </a:r>
          <a:endParaRPr lang="en-US"/>
        </a:p>
      </dgm:t>
    </dgm:pt>
    <dgm:pt modelId="{03BD11F6-0BA9-48D1-B2DB-BE6883AB5B40}" type="parTrans" cxnId="{0F3E9083-83B7-4E3D-9C4E-1B3CBF7791F1}">
      <dgm:prSet/>
      <dgm:spPr/>
      <dgm:t>
        <a:bodyPr/>
        <a:lstStyle/>
        <a:p>
          <a:endParaRPr lang="en-US"/>
        </a:p>
      </dgm:t>
    </dgm:pt>
    <dgm:pt modelId="{3CF3DC49-A3E7-4CF2-8E93-3E0D9BA9FA5D}" type="sibTrans" cxnId="{0F3E9083-83B7-4E3D-9C4E-1B3CBF7791F1}">
      <dgm:prSet/>
      <dgm:spPr/>
      <dgm:t>
        <a:bodyPr/>
        <a:lstStyle/>
        <a:p>
          <a:endParaRPr lang="en-US"/>
        </a:p>
      </dgm:t>
    </dgm:pt>
    <dgm:pt modelId="{FACA9377-C80D-4E08-AF09-5F9AE4CFEBB4}" type="pres">
      <dgm:prSet presAssocID="{9F25B7F6-7013-467F-AD93-8814CCD6EE77}" presName="linear" presStyleCnt="0">
        <dgm:presLayoutVars>
          <dgm:animLvl val="lvl"/>
          <dgm:resizeHandles val="exact"/>
        </dgm:presLayoutVars>
      </dgm:prSet>
      <dgm:spPr/>
    </dgm:pt>
    <dgm:pt modelId="{2C4929B5-0007-47CA-B029-83568DE8F349}" type="pres">
      <dgm:prSet presAssocID="{C2C2868F-3988-4352-96EC-A322404C5B04}" presName="parentText" presStyleLbl="node1" presStyleIdx="0" presStyleCnt="2">
        <dgm:presLayoutVars>
          <dgm:chMax val="0"/>
          <dgm:bulletEnabled val="1"/>
        </dgm:presLayoutVars>
      </dgm:prSet>
      <dgm:spPr/>
    </dgm:pt>
    <dgm:pt modelId="{ACF52270-38B4-4E6E-8336-673CF0D988B2}" type="pres">
      <dgm:prSet presAssocID="{21F8DFDC-91FE-41E5-ADB0-EADDD0E7924A}" presName="spacer" presStyleCnt="0"/>
      <dgm:spPr/>
    </dgm:pt>
    <dgm:pt modelId="{10DD79BC-DCD4-4459-9DD5-FF0CADCE8044}" type="pres">
      <dgm:prSet presAssocID="{E6973EB3-8C14-4D91-A0D7-AB968679D8CD}" presName="parentText" presStyleLbl="node1" presStyleIdx="1" presStyleCnt="2">
        <dgm:presLayoutVars>
          <dgm:chMax val="0"/>
          <dgm:bulletEnabled val="1"/>
        </dgm:presLayoutVars>
      </dgm:prSet>
      <dgm:spPr/>
    </dgm:pt>
    <dgm:pt modelId="{3F00E580-D34D-438B-B30E-F1387A516BC3}" type="pres">
      <dgm:prSet presAssocID="{E6973EB3-8C14-4D91-A0D7-AB968679D8CD}" presName="childText" presStyleLbl="revTx" presStyleIdx="0" presStyleCnt="1">
        <dgm:presLayoutVars>
          <dgm:bulletEnabled val="1"/>
        </dgm:presLayoutVars>
      </dgm:prSet>
      <dgm:spPr/>
    </dgm:pt>
  </dgm:ptLst>
  <dgm:cxnLst>
    <dgm:cxn modelId="{70CB0860-F7F2-48BB-AA7A-1D0EEBC1154C}" type="presOf" srcId="{9F25B7F6-7013-467F-AD93-8814CCD6EE77}" destId="{FACA9377-C80D-4E08-AF09-5F9AE4CFEBB4}" srcOrd="0" destOrd="0" presId="urn:microsoft.com/office/officeart/2005/8/layout/vList2"/>
    <dgm:cxn modelId="{0F3E9083-83B7-4E3D-9C4E-1B3CBF7791F1}" srcId="{E6973EB3-8C14-4D91-A0D7-AB968679D8CD}" destId="{1B05A1F0-1EAF-4FFD-89FA-879D0C3EA94C}" srcOrd="0" destOrd="0" parTransId="{03BD11F6-0BA9-48D1-B2DB-BE6883AB5B40}" sibTransId="{3CF3DC49-A3E7-4CF2-8E93-3E0D9BA9FA5D}"/>
    <dgm:cxn modelId="{A55BC8B4-CC7D-4A7F-BA7E-3659F056C6B1}" srcId="{9F25B7F6-7013-467F-AD93-8814CCD6EE77}" destId="{E6973EB3-8C14-4D91-A0D7-AB968679D8CD}" srcOrd="1" destOrd="0" parTransId="{0BB1A516-886B-480C-A59A-6CACF7C12F08}" sibTransId="{C3443B2D-C018-4A5E-B6C6-41224F009D02}"/>
    <dgm:cxn modelId="{E3FEF9B5-80BB-47D4-A738-54A317ACBC5D}" type="presOf" srcId="{C2C2868F-3988-4352-96EC-A322404C5B04}" destId="{2C4929B5-0007-47CA-B029-83568DE8F349}" srcOrd="0" destOrd="0" presId="urn:microsoft.com/office/officeart/2005/8/layout/vList2"/>
    <dgm:cxn modelId="{52E207BE-7D81-467F-BA26-4B1957338C40}" srcId="{9F25B7F6-7013-467F-AD93-8814CCD6EE77}" destId="{C2C2868F-3988-4352-96EC-A322404C5B04}" srcOrd="0" destOrd="0" parTransId="{0F0C467F-C6B5-4A27-AA81-AEA0C9621D12}" sibTransId="{21F8DFDC-91FE-41E5-ADB0-EADDD0E7924A}"/>
    <dgm:cxn modelId="{492E8EDA-BB0F-4C84-9013-831947CF2C33}" type="presOf" srcId="{1B05A1F0-1EAF-4FFD-89FA-879D0C3EA94C}" destId="{3F00E580-D34D-438B-B30E-F1387A516BC3}" srcOrd="0" destOrd="0" presId="urn:microsoft.com/office/officeart/2005/8/layout/vList2"/>
    <dgm:cxn modelId="{B3AE67DF-F81C-495F-B4E8-52ED587F89EE}" type="presOf" srcId="{E6973EB3-8C14-4D91-A0D7-AB968679D8CD}" destId="{10DD79BC-DCD4-4459-9DD5-FF0CADCE8044}" srcOrd="0" destOrd="0" presId="urn:microsoft.com/office/officeart/2005/8/layout/vList2"/>
    <dgm:cxn modelId="{B7BBEE83-327D-4B7D-B0BB-9A85B5BE12AF}" type="presParOf" srcId="{FACA9377-C80D-4E08-AF09-5F9AE4CFEBB4}" destId="{2C4929B5-0007-47CA-B029-83568DE8F349}" srcOrd="0" destOrd="0" presId="urn:microsoft.com/office/officeart/2005/8/layout/vList2"/>
    <dgm:cxn modelId="{6921BFBF-602A-4D97-A566-E0C138B7F148}" type="presParOf" srcId="{FACA9377-C80D-4E08-AF09-5F9AE4CFEBB4}" destId="{ACF52270-38B4-4E6E-8336-673CF0D988B2}" srcOrd="1" destOrd="0" presId="urn:microsoft.com/office/officeart/2005/8/layout/vList2"/>
    <dgm:cxn modelId="{ED1D3088-8BA5-43F3-9C21-7B70F6F4E40D}" type="presParOf" srcId="{FACA9377-C80D-4E08-AF09-5F9AE4CFEBB4}" destId="{10DD79BC-DCD4-4459-9DD5-FF0CADCE8044}" srcOrd="2" destOrd="0" presId="urn:microsoft.com/office/officeart/2005/8/layout/vList2"/>
    <dgm:cxn modelId="{F292AFA3-414F-4206-8EE6-D05248A75444}" type="presParOf" srcId="{FACA9377-C80D-4E08-AF09-5F9AE4CFEBB4}" destId="{3F00E580-D34D-438B-B30E-F1387A516BC3}" srcOrd="3" destOrd="0" presId="urn:microsoft.com/office/officeart/2005/8/layout/vList2"/>
  </dgm:cxnLst>
  <dgm:bg/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ata4.xml><?xml version="1.0" encoding="utf-8"?>
<dgm:dataModel xmlns:dgm="http://schemas.openxmlformats.org/drawingml/2006/diagram" xmlns:a="http://schemas.openxmlformats.org/drawingml/2006/main">
  <dgm:ptLst>
    <dgm:pt modelId="{4F691272-CFD1-42AA-B06C-20FD8B0BB0E3}" type="doc">
      <dgm:prSet loTypeId="urn:microsoft.com/office/officeart/2005/8/layout/vList2" loCatId="list" qsTypeId="urn:microsoft.com/office/officeart/2005/8/quickstyle/simple1" qsCatId="simple" csTypeId="urn:microsoft.com/office/officeart/2005/8/colors/colorful2" csCatId="colorful"/>
      <dgm:spPr/>
      <dgm:t>
        <a:bodyPr/>
        <a:lstStyle/>
        <a:p>
          <a:endParaRPr lang="en-US"/>
        </a:p>
      </dgm:t>
    </dgm:pt>
    <dgm:pt modelId="{E6EE1D24-B062-4754-873E-2C9D920C9289}">
      <dgm:prSet/>
      <dgm:spPr/>
      <dgm:t>
        <a:bodyPr/>
        <a:lstStyle/>
        <a:p>
          <a:r>
            <a:rPr lang="en-GB"/>
            <a:t>Structures, powers, mechanisms</a:t>
          </a:r>
          <a:endParaRPr lang="en-US"/>
        </a:p>
      </dgm:t>
    </dgm:pt>
    <dgm:pt modelId="{7F1F82F1-E4F0-4157-A3F2-5202602929DF}" type="parTrans" cxnId="{74EE867F-D843-4DF8-BB87-D0922B393BA9}">
      <dgm:prSet/>
      <dgm:spPr/>
      <dgm:t>
        <a:bodyPr/>
        <a:lstStyle/>
        <a:p>
          <a:endParaRPr lang="en-US"/>
        </a:p>
      </dgm:t>
    </dgm:pt>
    <dgm:pt modelId="{0FD816F0-2027-4D09-9FE0-6BEA2D7D7842}" type="sibTrans" cxnId="{74EE867F-D843-4DF8-BB87-D0922B393BA9}">
      <dgm:prSet/>
      <dgm:spPr/>
      <dgm:t>
        <a:bodyPr/>
        <a:lstStyle/>
        <a:p>
          <a:endParaRPr lang="en-US"/>
        </a:p>
      </dgm:t>
    </dgm:pt>
    <dgm:pt modelId="{39499E2E-FAAC-4E14-AC83-974F94722C05}">
      <dgm:prSet/>
      <dgm:spPr/>
      <dgm:t>
        <a:bodyPr/>
        <a:lstStyle/>
        <a:p>
          <a:r>
            <a:rPr lang="en-GB"/>
            <a:t>Closed and open systems</a:t>
          </a:r>
          <a:endParaRPr lang="en-US"/>
        </a:p>
      </dgm:t>
    </dgm:pt>
    <dgm:pt modelId="{80A8E5BC-616A-425A-8789-759838ACEFE7}" type="parTrans" cxnId="{D99DE4F2-A2BD-4C96-8417-DFF6CAD1494F}">
      <dgm:prSet/>
      <dgm:spPr/>
      <dgm:t>
        <a:bodyPr/>
        <a:lstStyle/>
        <a:p>
          <a:endParaRPr lang="en-US"/>
        </a:p>
      </dgm:t>
    </dgm:pt>
    <dgm:pt modelId="{A3ABD7BC-3F05-4231-BFEC-7AFD308AC4BC}" type="sibTrans" cxnId="{D99DE4F2-A2BD-4C96-8417-DFF6CAD1494F}">
      <dgm:prSet/>
      <dgm:spPr/>
      <dgm:t>
        <a:bodyPr/>
        <a:lstStyle/>
        <a:p>
          <a:endParaRPr lang="en-US"/>
        </a:p>
      </dgm:t>
    </dgm:pt>
    <dgm:pt modelId="{A0DE664C-5BB6-4FCC-8644-0220EE17DA3A}">
      <dgm:prSet/>
      <dgm:spPr/>
      <dgm:t>
        <a:bodyPr/>
        <a:lstStyle/>
        <a:p>
          <a:r>
            <a:rPr lang="en-GB"/>
            <a:t>ICC, ECC (see Downward talk)</a:t>
          </a:r>
          <a:endParaRPr lang="en-US"/>
        </a:p>
      </dgm:t>
    </dgm:pt>
    <dgm:pt modelId="{FD022F51-766F-44CD-A9A3-5AC5CA74AB2E}" type="parTrans" cxnId="{4E8A2ABD-DAA5-42F9-B596-177B0C6F3FB5}">
      <dgm:prSet/>
      <dgm:spPr/>
      <dgm:t>
        <a:bodyPr/>
        <a:lstStyle/>
        <a:p>
          <a:endParaRPr lang="en-US"/>
        </a:p>
      </dgm:t>
    </dgm:pt>
    <dgm:pt modelId="{FCBD3D7B-B318-4BD7-83B1-38044DA4CBCC}" type="sibTrans" cxnId="{4E8A2ABD-DAA5-42F9-B596-177B0C6F3FB5}">
      <dgm:prSet/>
      <dgm:spPr/>
      <dgm:t>
        <a:bodyPr/>
        <a:lstStyle/>
        <a:p>
          <a:endParaRPr lang="en-US"/>
        </a:p>
      </dgm:t>
    </dgm:pt>
    <dgm:pt modelId="{75DA73F8-835A-413C-9710-B8EF9CACCDAD}">
      <dgm:prSet/>
      <dgm:spPr/>
      <dgm:t>
        <a:bodyPr/>
        <a:lstStyle/>
        <a:p>
          <a:r>
            <a:rPr lang="en-GB"/>
            <a:t>Retroduction </a:t>
          </a:r>
          <a:endParaRPr lang="en-US"/>
        </a:p>
      </dgm:t>
    </dgm:pt>
    <dgm:pt modelId="{B2E9223E-2F5A-4594-BAE2-75DE76EE2260}" type="parTrans" cxnId="{F32FBA90-0D1E-42E7-A8A0-6D8C040A4870}">
      <dgm:prSet/>
      <dgm:spPr/>
      <dgm:t>
        <a:bodyPr/>
        <a:lstStyle/>
        <a:p>
          <a:endParaRPr lang="en-US"/>
        </a:p>
      </dgm:t>
    </dgm:pt>
    <dgm:pt modelId="{C87B88C7-9C0D-410F-9850-903F2D0D97AA}" type="sibTrans" cxnId="{F32FBA90-0D1E-42E7-A8A0-6D8C040A4870}">
      <dgm:prSet/>
      <dgm:spPr/>
      <dgm:t>
        <a:bodyPr/>
        <a:lstStyle/>
        <a:p>
          <a:endParaRPr lang="en-US"/>
        </a:p>
      </dgm:t>
    </dgm:pt>
    <dgm:pt modelId="{6E99218D-785E-4F16-9C0C-14B64B434863}">
      <dgm:prSet/>
      <dgm:spPr/>
      <dgm:t>
        <a:bodyPr/>
        <a:lstStyle/>
        <a:p>
          <a:r>
            <a:rPr lang="en-GB"/>
            <a:t>Considerable scepticism about quantitative methods</a:t>
          </a:r>
          <a:endParaRPr lang="en-US"/>
        </a:p>
      </dgm:t>
    </dgm:pt>
    <dgm:pt modelId="{82188A96-A9F1-4998-8C3C-41F25F8AA9FA}" type="parTrans" cxnId="{BAE0DF74-82E6-40CD-A4BF-A5C9B1E6A279}">
      <dgm:prSet/>
      <dgm:spPr/>
      <dgm:t>
        <a:bodyPr/>
        <a:lstStyle/>
        <a:p>
          <a:endParaRPr lang="en-US"/>
        </a:p>
      </dgm:t>
    </dgm:pt>
    <dgm:pt modelId="{895023FE-BD4F-46FD-AED5-C5D057FFC15B}" type="sibTrans" cxnId="{BAE0DF74-82E6-40CD-A4BF-A5C9B1E6A279}">
      <dgm:prSet/>
      <dgm:spPr/>
      <dgm:t>
        <a:bodyPr/>
        <a:lstStyle/>
        <a:p>
          <a:endParaRPr lang="en-US"/>
        </a:p>
      </dgm:t>
    </dgm:pt>
    <dgm:pt modelId="{EC08506B-8876-4902-9FB3-FB8F225B3666}" type="pres">
      <dgm:prSet presAssocID="{4F691272-CFD1-42AA-B06C-20FD8B0BB0E3}" presName="linear" presStyleCnt="0">
        <dgm:presLayoutVars>
          <dgm:animLvl val="lvl"/>
          <dgm:resizeHandles val="exact"/>
        </dgm:presLayoutVars>
      </dgm:prSet>
      <dgm:spPr/>
    </dgm:pt>
    <dgm:pt modelId="{9B13BD62-F0D2-4652-9F68-74028D958D79}" type="pres">
      <dgm:prSet presAssocID="{E6EE1D24-B062-4754-873E-2C9D920C9289}" presName="parentText" presStyleLbl="node1" presStyleIdx="0" presStyleCnt="4">
        <dgm:presLayoutVars>
          <dgm:chMax val="0"/>
          <dgm:bulletEnabled val="1"/>
        </dgm:presLayoutVars>
      </dgm:prSet>
      <dgm:spPr/>
    </dgm:pt>
    <dgm:pt modelId="{A2D4D175-08B3-417E-8F8A-97CA0BA5995F}" type="pres">
      <dgm:prSet presAssocID="{0FD816F0-2027-4D09-9FE0-6BEA2D7D7842}" presName="spacer" presStyleCnt="0"/>
      <dgm:spPr/>
    </dgm:pt>
    <dgm:pt modelId="{D41554EB-D204-4EC4-BA74-6293C123B02D}" type="pres">
      <dgm:prSet presAssocID="{39499E2E-FAAC-4E14-AC83-974F94722C05}" presName="parentText" presStyleLbl="node1" presStyleIdx="1" presStyleCnt="4">
        <dgm:presLayoutVars>
          <dgm:chMax val="0"/>
          <dgm:bulletEnabled val="1"/>
        </dgm:presLayoutVars>
      </dgm:prSet>
      <dgm:spPr/>
    </dgm:pt>
    <dgm:pt modelId="{095A2595-3F2D-4876-A434-55A4E16C730A}" type="pres">
      <dgm:prSet presAssocID="{39499E2E-FAAC-4E14-AC83-974F94722C05}" presName="childText" presStyleLbl="revTx" presStyleIdx="0" presStyleCnt="1">
        <dgm:presLayoutVars>
          <dgm:bulletEnabled val="1"/>
        </dgm:presLayoutVars>
      </dgm:prSet>
      <dgm:spPr/>
    </dgm:pt>
    <dgm:pt modelId="{CE28324A-AD73-4B5B-B791-934A386A9101}" type="pres">
      <dgm:prSet presAssocID="{75DA73F8-835A-413C-9710-B8EF9CACCDAD}" presName="parentText" presStyleLbl="node1" presStyleIdx="2" presStyleCnt="4">
        <dgm:presLayoutVars>
          <dgm:chMax val="0"/>
          <dgm:bulletEnabled val="1"/>
        </dgm:presLayoutVars>
      </dgm:prSet>
      <dgm:spPr/>
    </dgm:pt>
    <dgm:pt modelId="{B45E7DF5-9F05-4C29-8AB4-80FDD349F3E6}" type="pres">
      <dgm:prSet presAssocID="{C87B88C7-9C0D-410F-9850-903F2D0D97AA}" presName="spacer" presStyleCnt="0"/>
      <dgm:spPr/>
    </dgm:pt>
    <dgm:pt modelId="{02C8BCBC-1D11-495E-9D9A-4F352CBC827C}" type="pres">
      <dgm:prSet presAssocID="{6E99218D-785E-4F16-9C0C-14B64B434863}" presName="parentText" presStyleLbl="node1" presStyleIdx="3" presStyleCnt="4">
        <dgm:presLayoutVars>
          <dgm:chMax val="0"/>
          <dgm:bulletEnabled val="1"/>
        </dgm:presLayoutVars>
      </dgm:prSet>
      <dgm:spPr/>
    </dgm:pt>
  </dgm:ptLst>
  <dgm:cxnLst>
    <dgm:cxn modelId="{E126053C-E2B7-49CF-9440-012365D7C448}" type="presOf" srcId="{6E99218D-785E-4F16-9C0C-14B64B434863}" destId="{02C8BCBC-1D11-495E-9D9A-4F352CBC827C}" srcOrd="0" destOrd="0" presId="urn:microsoft.com/office/officeart/2005/8/layout/vList2"/>
    <dgm:cxn modelId="{D84B073F-B343-4299-B9F0-EDB634398FF9}" type="presOf" srcId="{E6EE1D24-B062-4754-873E-2C9D920C9289}" destId="{9B13BD62-F0D2-4652-9F68-74028D958D79}" srcOrd="0" destOrd="0" presId="urn:microsoft.com/office/officeart/2005/8/layout/vList2"/>
    <dgm:cxn modelId="{BAE0DF74-82E6-40CD-A4BF-A5C9B1E6A279}" srcId="{4F691272-CFD1-42AA-B06C-20FD8B0BB0E3}" destId="{6E99218D-785E-4F16-9C0C-14B64B434863}" srcOrd="3" destOrd="0" parTransId="{82188A96-A9F1-4998-8C3C-41F25F8AA9FA}" sibTransId="{895023FE-BD4F-46FD-AED5-C5D057FFC15B}"/>
    <dgm:cxn modelId="{74EE867F-D843-4DF8-BB87-D0922B393BA9}" srcId="{4F691272-CFD1-42AA-B06C-20FD8B0BB0E3}" destId="{E6EE1D24-B062-4754-873E-2C9D920C9289}" srcOrd="0" destOrd="0" parTransId="{7F1F82F1-E4F0-4157-A3F2-5202602929DF}" sibTransId="{0FD816F0-2027-4D09-9FE0-6BEA2D7D7842}"/>
    <dgm:cxn modelId="{F32FBA90-0D1E-42E7-A8A0-6D8C040A4870}" srcId="{4F691272-CFD1-42AA-B06C-20FD8B0BB0E3}" destId="{75DA73F8-835A-413C-9710-B8EF9CACCDAD}" srcOrd="2" destOrd="0" parTransId="{B2E9223E-2F5A-4594-BAE2-75DE76EE2260}" sibTransId="{C87B88C7-9C0D-410F-9850-903F2D0D97AA}"/>
    <dgm:cxn modelId="{ABFAAAAE-E4D0-4B9F-81F4-03C274170F2C}" type="presOf" srcId="{39499E2E-FAAC-4E14-AC83-974F94722C05}" destId="{D41554EB-D204-4EC4-BA74-6293C123B02D}" srcOrd="0" destOrd="0" presId="urn:microsoft.com/office/officeart/2005/8/layout/vList2"/>
    <dgm:cxn modelId="{D53100BA-A20A-433D-B478-F24C415DC8C6}" type="presOf" srcId="{4F691272-CFD1-42AA-B06C-20FD8B0BB0E3}" destId="{EC08506B-8876-4902-9FB3-FB8F225B3666}" srcOrd="0" destOrd="0" presId="urn:microsoft.com/office/officeart/2005/8/layout/vList2"/>
    <dgm:cxn modelId="{4E8A2ABD-DAA5-42F9-B596-177B0C6F3FB5}" srcId="{39499E2E-FAAC-4E14-AC83-974F94722C05}" destId="{A0DE664C-5BB6-4FCC-8644-0220EE17DA3A}" srcOrd="0" destOrd="0" parTransId="{FD022F51-766F-44CD-A9A3-5AC5CA74AB2E}" sibTransId="{FCBD3D7B-B318-4BD7-83B1-38044DA4CBCC}"/>
    <dgm:cxn modelId="{001B3BCD-A299-4D75-ABC0-48ED5A66F12A}" type="presOf" srcId="{75DA73F8-835A-413C-9710-B8EF9CACCDAD}" destId="{CE28324A-AD73-4B5B-B791-934A386A9101}" srcOrd="0" destOrd="0" presId="urn:microsoft.com/office/officeart/2005/8/layout/vList2"/>
    <dgm:cxn modelId="{38931FD6-8A7F-4CC8-A5BB-7E3078F618E0}" type="presOf" srcId="{A0DE664C-5BB6-4FCC-8644-0220EE17DA3A}" destId="{095A2595-3F2D-4876-A434-55A4E16C730A}" srcOrd="0" destOrd="0" presId="urn:microsoft.com/office/officeart/2005/8/layout/vList2"/>
    <dgm:cxn modelId="{D99DE4F2-A2BD-4C96-8417-DFF6CAD1494F}" srcId="{4F691272-CFD1-42AA-B06C-20FD8B0BB0E3}" destId="{39499E2E-FAAC-4E14-AC83-974F94722C05}" srcOrd="1" destOrd="0" parTransId="{80A8E5BC-616A-425A-8789-759838ACEFE7}" sibTransId="{A3ABD7BC-3F05-4231-BFEC-7AFD308AC4BC}"/>
    <dgm:cxn modelId="{61ED214C-6EA2-47E6-8EC0-C7357A9C33D7}" type="presParOf" srcId="{EC08506B-8876-4902-9FB3-FB8F225B3666}" destId="{9B13BD62-F0D2-4652-9F68-74028D958D79}" srcOrd="0" destOrd="0" presId="urn:microsoft.com/office/officeart/2005/8/layout/vList2"/>
    <dgm:cxn modelId="{78BEDA42-6DED-4881-A958-818119258C84}" type="presParOf" srcId="{EC08506B-8876-4902-9FB3-FB8F225B3666}" destId="{A2D4D175-08B3-417E-8F8A-97CA0BA5995F}" srcOrd="1" destOrd="0" presId="urn:microsoft.com/office/officeart/2005/8/layout/vList2"/>
    <dgm:cxn modelId="{7F534A43-6F74-40D3-B43B-22D598B36A6A}" type="presParOf" srcId="{EC08506B-8876-4902-9FB3-FB8F225B3666}" destId="{D41554EB-D204-4EC4-BA74-6293C123B02D}" srcOrd="2" destOrd="0" presId="urn:microsoft.com/office/officeart/2005/8/layout/vList2"/>
    <dgm:cxn modelId="{0554C782-366A-43F0-BD7B-378BF6B6A74F}" type="presParOf" srcId="{EC08506B-8876-4902-9FB3-FB8F225B3666}" destId="{095A2595-3F2D-4876-A434-55A4E16C730A}" srcOrd="3" destOrd="0" presId="urn:microsoft.com/office/officeart/2005/8/layout/vList2"/>
    <dgm:cxn modelId="{F10D5937-66B3-4080-8711-CD413A4A6384}" type="presParOf" srcId="{EC08506B-8876-4902-9FB3-FB8F225B3666}" destId="{CE28324A-AD73-4B5B-B791-934A386A9101}" srcOrd="4" destOrd="0" presId="urn:microsoft.com/office/officeart/2005/8/layout/vList2"/>
    <dgm:cxn modelId="{70FE68A1-55C5-41E2-8868-61C43322D3FB}" type="presParOf" srcId="{EC08506B-8876-4902-9FB3-FB8F225B3666}" destId="{B45E7DF5-9F05-4C29-8AB4-80FDD349F3E6}" srcOrd="5" destOrd="0" presId="urn:microsoft.com/office/officeart/2005/8/layout/vList2"/>
    <dgm:cxn modelId="{470A7123-5D91-4352-9848-56202DF11F7B}" type="presParOf" srcId="{EC08506B-8876-4902-9FB3-FB8F225B3666}" destId="{02C8BCBC-1D11-495E-9D9A-4F352CBC827C}" srcOrd="6" destOrd="0" presId="urn:microsoft.com/office/officeart/2005/8/layout/vList2"/>
  </dgm:cxnLst>
  <dgm:bg/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ata5.xml><?xml version="1.0" encoding="utf-8"?>
<dgm:dataModel xmlns:dgm="http://schemas.openxmlformats.org/drawingml/2006/diagram" xmlns:a="http://schemas.openxmlformats.org/drawingml/2006/main">
  <dgm:ptLst>
    <dgm:pt modelId="{4D56BEE6-9E33-4DB2-A37C-5EFAE1EE6497}" type="doc">
      <dgm:prSet loTypeId="urn:microsoft.com/office/officeart/2005/8/layout/vList2" loCatId="list" qsTypeId="urn:microsoft.com/office/officeart/2005/8/quickstyle/simple1" qsCatId="simple" csTypeId="urn:microsoft.com/office/officeart/2005/8/colors/colorful2" csCatId="colorful"/>
      <dgm:spPr/>
      <dgm:t>
        <a:bodyPr/>
        <a:lstStyle/>
        <a:p>
          <a:endParaRPr lang="en-US"/>
        </a:p>
      </dgm:t>
    </dgm:pt>
    <dgm:pt modelId="{50F7D64B-5C69-4400-BC68-A18C1BBAA17B}">
      <dgm:prSet/>
      <dgm:spPr/>
      <dgm:t>
        <a:bodyPr/>
        <a:lstStyle/>
        <a:p>
          <a:r>
            <a:rPr lang="en-GB"/>
            <a:t>Lawson argues for a method of retroduction involving </a:t>
          </a:r>
          <a:r>
            <a:rPr lang="en-GB" b="1"/>
            <a:t>‘demi-regs’</a:t>
          </a:r>
          <a:endParaRPr lang="en-US"/>
        </a:p>
      </dgm:t>
    </dgm:pt>
    <dgm:pt modelId="{26CA8E01-57FD-4DCE-98BC-263D4B0EF48F}" type="parTrans" cxnId="{5137CB6A-509C-4E95-B19D-838C2A455C57}">
      <dgm:prSet/>
      <dgm:spPr/>
      <dgm:t>
        <a:bodyPr/>
        <a:lstStyle/>
        <a:p>
          <a:endParaRPr lang="en-US"/>
        </a:p>
      </dgm:t>
    </dgm:pt>
    <dgm:pt modelId="{D285E352-C1D3-4684-AA89-662E774E431E}" type="sibTrans" cxnId="{5137CB6A-509C-4E95-B19D-838C2A455C57}">
      <dgm:prSet/>
      <dgm:spPr/>
      <dgm:t>
        <a:bodyPr/>
        <a:lstStyle/>
        <a:p>
          <a:endParaRPr lang="en-US"/>
        </a:p>
      </dgm:t>
    </dgm:pt>
    <dgm:pt modelId="{F6372283-9891-4F8A-8F1F-6C1D525946CF}">
      <dgm:prSet/>
      <dgm:spPr/>
      <dgm:t>
        <a:bodyPr/>
        <a:lstStyle/>
        <a:p>
          <a:r>
            <a:rPr lang="en-GB"/>
            <a:t>While </a:t>
          </a:r>
          <a:r>
            <a:rPr lang="en-GB" i="1"/>
            <a:t>strict</a:t>
          </a:r>
          <a:r>
            <a:rPr lang="en-GB"/>
            <a:t> event regularities do not occur in the social realm, </a:t>
          </a:r>
          <a:r>
            <a:rPr lang="en-GB" b="1"/>
            <a:t>rough patterns of events </a:t>
          </a:r>
          <a:r>
            <a:rPr lang="en-GB"/>
            <a:t>(‘demi-regs’) do arise</a:t>
          </a:r>
          <a:endParaRPr lang="en-US"/>
        </a:p>
      </dgm:t>
    </dgm:pt>
    <dgm:pt modelId="{079D274C-0871-4E5F-B9C2-0883FE0D8CBA}" type="parTrans" cxnId="{02E1985F-A760-4061-AA3F-8868C6FC1955}">
      <dgm:prSet/>
      <dgm:spPr/>
      <dgm:t>
        <a:bodyPr/>
        <a:lstStyle/>
        <a:p>
          <a:endParaRPr lang="en-US"/>
        </a:p>
      </dgm:t>
    </dgm:pt>
    <dgm:pt modelId="{F1499EA9-8DEC-466C-ABA4-AC629ADEFE0B}" type="sibTrans" cxnId="{02E1985F-A760-4061-AA3F-8868C6FC1955}">
      <dgm:prSet/>
      <dgm:spPr/>
      <dgm:t>
        <a:bodyPr/>
        <a:lstStyle/>
        <a:p>
          <a:endParaRPr lang="en-US"/>
        </a:p>
      </dgm:t>
    </dgm:pt>
    <dgm:pt modelId="{C7730886-8B2E-4EA5-BB03-0D2658D54443}">
      <dgm:prSet/>
      <dgm:spPr/>
      <dgm:t>
        <a:bodyPr/>
        <a:lstStyle/>
        <a:p>
          <a:r>
            <a:rPr lang="en-GB"/>
            <a:t>May indicate underlying social structures ‘shining through’ flux of events</a:t>
          </a:r>
          <a:endParaRPr lang="en-US"/>
        </a:p>
      </dgm:t>
    </dgm:pt>
    <dgm:pt modelId="{7C273136-F259-4401-AE45-4AD31E1469CD}" type="parTrans" cxnId="{C9185D8A-BD87-440F-890D-9E6D1FD0EDD8}">
      <dgm:prSet/>
      <dgm:spPr/>
      <dgm:t>
        <a:bodyPr/>
        <a:lstStyle/>
        <a:p>
          <a:endParaRPr lang="en-US"/>
        </a:p>
      </dgm:t>
    </dgm:pt>
    <dgm:pt modelId="{D981B2F6-AEFB-4FC1-A44D-A301A7D00774}" type="sibTrans" cxnId="{C9185D8A-BD87-440F-890D-9E6D1FD0EDD8}">
      <dgm:prSet/>
      <dgm:spPr/>
      <dgm:t>
        <a:bodyPr/>
        <a:lstStyle/>
        <a:p>
          <a:endParaRPr lang="en-US"/>
        </a:p>
      </dgm:t>
    </dgm:pt>
    <dgm:pt modelId="{0715BBB1-24CE-4553-8ACC-2F0D34FC5F8D}">
      <dgm:prSet/>
      <dgm:spPr/>
      <dgm:t>
        <a:bodyPr/>
        <a:lstStyle/>
        <a:p>
          <a:r>
            <a:rPr lang="en-GB"/>
            <a:t>E.g. German productivity growth regularly higher than that of the UK for much of the last century</a:t>
          </a:r>
          <a:endParaRPr lang="en-US"/>
        </a:p>
      </dgm:t>
    </dgm:pt>
    <dgm:pt modelId="{89B89A74-5A35-4D98-ACD2-2966723F99B6}" type="parTrans" cxnId="{2EB9503E-41A3-421F-9487-D9AEBA842716}">
      <dgm:prSet/>
      <dgm:spPr/>
      <dgm:t>
        <a:bodyPr/>
        <a:lstStyle/>
        <a:p>
          <a:endParaRPr lang="en-US"/>
        </a:p>
      </dgm:t>
    </dgm:pt>
    <dgm:pt modelId="{2EEA5E3D-7DB9-4FFF-8F0F-AF5E90C998B0}" type="sibTrans" cxnId="{2EB9503E-41A3-421F-9487-D9AEBA842716}">
      <dgm:prSet/>
      <dgm:spPr/>
      <dgm:t>
        <a:bodyPr/>
        <a:lstStyle/>
        <a:p>
          <a:endParaRPr lang="en-US"/>
        </a:p>
      </dgm:t>
    </dgm:pt>
    <dgm:pt modelId="{EC7AD0B2-2DFA-439C-8D5E-560C964634AF}">
      <dgm:prSet/>
      <dgm:spPr/>
      <dgm:t>
        <a:bodyPr/>
        <a:lstStyle/>
        <a:p>
          <a:r>
            <a:rPr lang="en-GB"/>
            <a:t>Lawson has argued that different respective systems of industrial relations in part generated this ‘demi-reg’</a:t>
          </a:r>
          <a:endParaRPr lang="en-US"/>
        </a:p>
      </dgm:t>
    </dgm:pt>
    <dgm:pt modelId="{CF73EFA7-C3FD-441B-B152-A2690BD568A1}" type="parTrans" cxnId="{67E966A7-B47F-4939-8C90-43D1F63BC5D1}">
      <dgm:prSet/>
      <dgm:spPr/>
      <dgm:t>
        <a:bodyPr/>
        <a:lstStyle/>
        <a:p>
          <a:endParaRPr lang="en-US"/>
        </a:p>
      </dgm:t>
    </dgm:pt>
    <dgm:pt modelId="{4CD9A7DA-38A9-49FE-8F26-9C9AB978FD83}" type="sibTrans" cxnId="{67E966A7-B47F-4939-8C90-43D1F63BC5D1}">
      <dgm:prSet/>
      <dgm:spPr/>
      <dgm:t>
        <a:bodyPr/>
        <a:lstStyle/>
        <a:p>
          <a:endParaRPr lang="en-US"/>
        </a:p>
      </dgm:t>
    </dgm:pt>
    <dgm:pt modelId="{B21D4AE1-8E29-42B3-9C68-2497432C1A57}" type="pres">
      <dgm:prSet presAssocID="{4D56BEE6-9E33-4DB2-A37C-5EFAE1EE6497}" presName="linear" presStyleCnt="0">
        <dgm:presLayoutVars>
          <dgm:animLvl val="lvl"/>
          <dgm:resizeHandles val="exact"/>
        </dgm:presLayoutVars>
      </dgm:prSet>
      <dgm:spPr/>
    </dgm:pt>
    <dgm:pt modelId="{6367A762-6150-4EDC-9882-51F53CCA31DC}" type="pres">
      <dgm:prSet presAssocID="{50F7D64B-5C69-4400-BC68-A18C1BBAA17B}" presName="parentText" presStyleLbl="node1" presStyleIdx="0" presStyleCnt="5">
        <dgm:presLayoutVars>
          <dgm:chMax val="0"/>
          <dgm:bulletEnabled val="1"/>
        </dgm:presLayoutVars>
      </dgm:prSet>
      <dgm:spPr/>
    </dgm:pt>
    <dgm:pt modelId="{0CB1290C-A54C-4FE9-A159-AB2FB8F4A4C0}" type="pres">
      <dgm:prSet presAssocID="{D285E352-C1D3-4684-AA89-662E774E431E}" presName="spacer" presStyleCnt="0"/>
      <dgm:spPr/>
    </dgm:pt>
    <dgm:pt modelId="{DCF4EBCE-6A50-429C-9ED6-F65DE2BC016C}" type="pres">
      <dgm:prSet presAssocID="{F6372283-9891-4F8A-8F1F-6C1D525946CF}" presName="parentText" presStyleLbl="node1" presStyleIdx="1" presStyleCnt="5">
        <dgm:presLayoutVars>
          <dgm:chMax val="0"/>
          <dgm:bulletEnabled val="1"/>
        </dgm:presLayoutVars>
      </dgm:prSet>
      <dgm:spPr/>
    </dgm:pt>
    <dgm:pt modelId="{5D6E9B15-0D72-491F-AD5D-71A277ABF143}" type="pres">
      <dgm:prSet presAssocID="{F1499EA9-8DEC-466C-ABA4-AC629ADEFE0B}" presName="spacer" presStyleCnt="0"/>
      <dgm:spPr/>
    </dgm:pt>
    <dgm:pt modelId="{5DB96DEA-1995-4F5F-971E-1D53CC278991}" type="pres">
      <dgm:prSet presAssocID="{C7730886-8B2E-4EA5-BB03-0D2658D54443}" presName="parentText" presStyleLbl="node1" presStyleIdx="2" presStyleCnt="5">
        <dgm:presLayoutVars>
          <dgm:chMax val="0"/>
          <dgm:bulletEnabled val="1"/>
        </dgm:presLayoutVars>
      </dgm:prSet>
      <dgm:spPr/>
    </dgm:pt>
    <dgm:pt modelId="{087F0A52-5352-42B6-9114-6A7C8BB40ACB}" type="pres">
      <dgm:prSet presAssocID="{D981B2F6-AEFB-4FC1-A44D-A301A7D00774}" presName="spacer" presStyleCnt="0"/>
      <dgm:spPr/>
    </dgm:pt>
    <dgm:pt modelId="{375D3101-A68E-4C49-ADB4-CAB132E539FA}" type="pres">
      <dgm:prSet presAssocID="{0715BBB1-24CE-4553-8ACC-2F0D34FC5F8D}" presName="parentText" presStyleLbl="node1" presStyleIdx="3" presStyleCnt="5">
        <dgm:presLayoutVars>
          <dgm:chMax val="0"/>
          <dgm:bulletEnabled val="1"/>
        </dgm:presLayoutVars>
      </dgm:prSet>
      <dgm:spPr/>
    </dgm:pt>
    <dgm:pt modelId="{10EF7650-6A3C-4415-B0F8-3F3CD4787D91}" type="pres">
      <dgm:prSet presAssocID="{2EEA5E3D-7DB9-4FFF-8F0F-AF5E90C998B0}" presName="spacer" presStyleCnt="0"/>
      <dgm:spPr/>
    </dgm:pt>
    <dgm:pt modelId="{020BABEC-486C-4964-97E2-E6B68F8B6E79}" type="pres">
      <dgm:prSet presAssocID="{EC7AD0B2-2DFA-439C-8D5E-560C964634AF}" presName="parentText" presStyleLbl="node1" presStyleIdx="4" presStyleCnt="5">
        <dgm:presLayoutVars>
          <dgm:chMax val="0"/>
          <dgm:bulletEnabled val="1"/>
        </dgm:presLayoutVars>
      </dgm:prSet>
      <dgm:spPr/>
    </dgm:pt>
  </dgm:ptLst>
  <dgm:cxnLst>
    <dgm:cxn modelId="{2EB9503E-41A3-421F-9487-D9AEBA842716}" srcId="{4D56BEE6-9E33-4DB2-A37C-5EFAE1EE6497}" destId="{0715BBB1-24CE-4553-8ACC-2F0D34FC5F8D}" srcOrd="3" destOrd="0" parTransId="{89B89A74-5A35-4D98-ACD2-2966723F99B6}" sibTransId="{2EEA5E3D-7DB9-4FFF-8F0F-AF5E90C998B0}"/>
    <dgm:cxn modelId="{02E1985F-A760-4061-AA3F-8868C6FC1955}" srcId="{4D56BEE6-9E33-4DB2-A37C-5EFAE1EE6497}" destId="{F6372283-9891-4F8A-8F1F-6C1D525946CF}" srcOrd="1" destOrd="0" parTransId="{079D274C-0871-4E5F-B9C2-0883FE0D8CBA}" sibTransId="{F1499EA9-8DEC-466C-ABA4-AC629ADEFE0B}"/>
    <dgm:cxn modelId="{022D3B46-F19C-4BC4-8F8A-9E2432D6694C}" type="presOf" srcId="{C7730886-8B2E-4EA5-BB03-0D2658D54443}" destId="{5DB96DEA-1995-4F5F-971E-1D53CC278991}" srcOrd="0" destOrd="0" presId="urn:microsoft.com/office/officeart/2005/8/layout/vList2"/>
    <dgm:cxn modelId="{5137CB6A-509C-4E95-B19D-838C2A455C57}" srcId="{4D56BEE6-9E33-4DB2-A37C-5EFAE1EE6497}" destId="{50F7D64B-5C69-4400-BC68-A18C1BBAA17B}" srcOrd="0" destOrd="0" parTransId="{26CA8E01-57FD-4DCE-98BC-263D4B0EF48F}" sibTransId="{D285E352-C1D3-4684-AA89-662E774E431E}"/>
    <dgm:cxn modelId="{171E1A85-B532-4E03-977D-54D895AF4ED6}" type="presOf" srcId="{50F7D64B-5C69-4400-BC68-A18C1BBAA17B}" destId="{6367A762-6150-4EDC-9882-51F53CCA31DC}" srcOrd="0" destOrd="0" presId="urn:microsoft.com/office/officeart/2005/8/layout/vList2"/>
    <dgm:cxn modelId="{C9185D8A-BD87-440F-890D-9E6D1FD0EDD8}" srcId="{4D56BEE6-9E33-4DB2-A37C-5EFAE1EE6497}" destId="{C7730886-8B2E-4EA5-BB03-0D2658D54443}" srcOrd="2" destOrd="0" parTransId="{7C273136-F259-4401-AE45-4AD31E1469CD}" sibTransId="{D981B2F6-AEFB-4FC1-A44D-A301A7D00774}"/>
    <dgm:cxn modelId="{2C661598-1F63-40BF-86E0-54FC088BCA32}" type="presOf" srcId="{EC7AD0B2-2DFA-439C-8D5E-560C964634AF}" destId="{020BABEC-486C-4964-97E2-E6B68F8B6E79}" srcOrd="0" destOrd="0" presId="urn:microsoft.com/office/officeart/2005/8/layout/vList2"/>
    <dgm:cxn modelId="{67E966A7-B47F-4939-8C90-43D1F63BC5D1}" srcId="{4D56BEE6-9E33-4DB2-A37C-5EFAE1EE6497}" destId="{EC7AD0B2-2DFA-439C-8D5E-560C964634AF}" srcOrd="4" destOrd="0" parTransId="{CF73EFA7-C3FD-441B-B152-A2690BD568A1}" sibTransId="{4CD9A7DA-38A9-49FE-8F26-9C9AB978FD83}"/>
    <dgm:cxn modelId="{3B5DEBB8-65A7-406C-8AA7-4576E6EDF596}" type="presOf" srcId="{0715BBB1-24CE-4553-8ACC-2F0D34FC5F8D}" destId="{375D3101-A68E-4C49-ADB4-CAB132E539FA}" srcOrd="0" destOrd="0" presId="urn:microsoft.com/office/officeart/2005/8/layout/vList2"/>
    <dgm:cxn modelId="{BC6E61CC-7F7D-4FFE-BC24-93A9665D961E}" type="presOf" srcId="{4D56BEE6-9E33-4DB2-A37C-5EFAE1EE6497}" destId="{B21D4AE1-8E29-42B3-9C68-2497432C1A57}" srcOrd="0" destOrd="0" presId="urn:microsoft.com/office/officeart/2005/8/layout/vList2"/>
    <dgm:cxn modelId="{699E36D2-5BC4-4E73-B086-BD5A6E98E7F0}" type="presOf" srcId="{F6372283-9891-4F8A-8F1F-6C1D525946CF}" destId="{DCF4EBCE-6A50-429C-9ED6-F65DE2BC016C}" srcOrd="0" destOrd="0" presId="urn:microsoft.com/office/officeart/2005/8/layout/vList2"/>
    <dgm:cxn modelId="{275CD02A-2A83-44AA-A95D-B2FCFB558715}" type="presParOf" srcId="{B21D4AE1-8E29-42B3-9C68-2497432C1A57}" destId="{6367A762-6150-4EDC-9882-51F53CCA31DC}" srcOrd="0" destOrd="0" presId="urn:microsoft.com/office/officeart/2005/8/layout/vList2"/>
    <dgm:cxn modelId="{8C871AEE-A9E4-4F19-A358-918626074302}" type="presParOf" srcId="{B21D4AE1-8E29-42B3-9C68-2497432C1A57}" destId="{0CB1290C-A54C-4FE9-A159-AB2FB8F4A4C0}" srcOrd="1" destOrd="0" presId="urn:microsoft.com/office/officeart/2005/8/layout/vList2"/>
    <dgm:cxn modelId="{87873B8F-CA39-494F-B680-7D2C182A5CA7}" type="presParOf" srcId="{B21D4AE1-8E29-42B3-9C68-2497432C1A57}" destId="{DCF4EBCE-6A50-429C-9ED6-F65DE2BC016C}" srcOrd="2" destOrd="0" presId="urn:microsoft.com/office/officeart/2005/8/layout/vList2"/>
    <dgm:cxn modelId="{A16CA037-D6B6-485C-919C-BA1DDB561C4D}" type="presParOf" srcId="{B21D4AE1-8E29-42B3-9C68-2497432C1A57}" destId="{5D6E9B15-0D72-491F-AD5D-71A277ABF143}" srcOrd="3" destOrd="0" presId="urn:microsoft.com/office/officeart/2005/8/layout/vList2"/>
    <dgm:cxn modelId="{A525AF6D-D65D-4838-94B1-2476F4521FCA}" type="presParOf" srcId="{B21D4AE1-8E29-42B3-9C68-2497432C1A57}" destId="{5DB96DEA-1995-4F5F-971E-1D53CC278991}" srcOrd="4" destOrd="0" presId="urn:microsoft.com/office/officeart/2005/8/layout/vList2"/>
    <dgm:cxn modelId="{59C0C756-7648-4C64-93BE-67B6FEB525F5}" type="presParOf" srcId="{B21D4AE1-8E29-42B3-9C68-2497432C1A57}" destId="{087F0A52-5352-42B6-9114-6A7C8BB40ACB}" srcOrd="5" destOrd="0" presId="urn:microsoft.com/office/officeart/2005/8/layout/vList2"/>
    <dgm:cxn modelId="{0C20B743-7993-4130-AE3B-D1EBE462BC6F}" type="presParOf" srcId="{B21D4AE1-8E29-42B3-9C68-2497432C1A57}" destId="{375D3101-A68E-4C49-ADB4-CAB132E539FA}" srcOrd="6" destOrd="0" presId="urn:microsoft.com/office/officeart/2005/8/layout/vList2"/>
    <dgm:cxn modelId="{4DDA66BE-1997-4CE6-B24F-31C0CD7A9C56}" type="presParOf" srcId="{B21D4AE1-8E29-42B3-9C68-2497432C1A57}" destId="{10EF7650-6A3C-4415-B0F8-3F3CD4787D91}" srcOrd="7" destOrd="0" presId="urn:microsoft.com/office/officeart/2005/8/layout/vList2"/>
    <dgm:cxn modelId="{F7ED9065-327F-4FED-9783-86F455640D5F}" type="presParOf" srcId="{B21D4AE1-8E29-42B3-9C68-2497432C1A57}" destId="{020BABEC-486C-4964-97E2-E6B68F8B6E79}" srcOrd="8" destOrd="0" presId="urn:microsoft.com/office/officeart/2005/8/layout/vList2"/>
  </dgm:cxnLst>
  <dgm:bg/>
  <dgm:whole/>
  <dgm:extLst>
    <a:ext uri="http://schemas.microsoft.com/office/drawing/2008/diagram">
      <dsp:dataModelExt xmlns:dsp="http://schemas.microsoft.com/office/drawing/2008/diagram" relId="rId7" minVer="http://schemas.openxmlformats.org/drawingml/2006/diagram"/>
    </a:ext>
  </dgm:extLst>
</dgm:dataModel>
</file>

<file path=ppt/diagrams/data6.xml><?xml version="1.0" encoding="utf-8"?>
<dgm:dataModel xmlns:dgm="http://schemas.openxmlformats.org/drawingml/2006/diagram" xmlns:a="http://schemas.openxmlformats.org/drawingml/2006/main">
  <dgm:ptLst>
    <dgm:pt modelId="{BC647665-AA56-4D06-8367-5FB3AE0C0D75}" type="doc">
      <dgm:prSet loTypeId="urn:microsoft.com/office/officeart/2005/8/layout/vList2" loCatId="list" qsTypeId="urn:microsoft.com/office/officeart/2005/8/quickstyle/simple1" qsCatId="simple" csTypeId="urn:microsoft.com/office/officeart/2005/8/colors/colorful2" csCatId="colorful"/>
      <dgm:spPr/>
      <dgm:t>
        <a:bodyPr/>
        <a:lstStyle/>
        <a:p>
          <a:endParaRPr lang="en-US"/>
        </a:p>
      </dgm:t>
    </dgm:pt>
    <dgm:pt modelId="{68EA8D1A-4D1A-4EBE-9A39-AFBE11C66265}">
      <dgm:prSet/>
      <dgm:spPr/>
      <dgm:t>
        <a:bodyPr/>
        <a:lstStyle/>
        <a:p>
          <a:r>
            <a:rPr lang="en-GB"/>
            <a:t>‘Demi-regs’ have a </a:t>
          </a:r>
          <a:r>
            <a:rPr lang="en-GB" b="1"/>
            <a:t>quantitative aspect</a:t>
          </a:r>
          <a:endParaRPr lang="en-US"/>
        </a:p>
      </dgm:t>
    </dgm:pt>
    <dgm:pt modelId="{AB88D467-0D2D-4B47-8AF6-65499A835BEC}" type="parTrans" cxnId="{FAD6554D-E36C-4460-99FF-C42A69BC2B2E}">
      <dgm:prSet/>
      <dgm:spPr/>
      <dgm:t>
        <a:bodyPr/>
        <a:lstStyle/>
        <a:p>
          <a:endParaRPr lang="en-US"/>
        </a:p>
      </dgm:t>
    </dgm:pt>
    <dgm:pt modelId="{4E400EF5-F735-4668-833C-20EBE9B2CAEC}" type="sibTrans" cxnId="{FAD6554D-E36C-4460-99FF-C42A69BC2B2E}">
      <dgm:prSet/>
      <dgm:spPr/>
      <dgm:t>
        <a:bodyPr/>
        <a:lstStyle/>
        <a:p>
          <a:endParaRPr lang="en-US"/>
        </a:p>
      </dgm:t>
    </dgm:pt>
    <dgm:pt modelId="{BA585F8C-3A0C-4304-BB9D-90A0CA81059E}">
      <dgm:prSet/>
      <dgm:spPr/>
      <dgm:t>
        <a:bodyPr/>
        <a:lstStyle/>
        <a:p>
          <a:r>
            <a:rPr lang="en-GB"/>
            <a:t>Lawson’s example of contrasting </a:t>
          </a:r>
          <a:r>
            <a:rPr lang="en-GB" b="1"/>
            <a:t>quantity</a:t>
          </a:r>
          <a:r>
            <a:rPr lang="en-GB"/>
            <a:t> of productivity growth between UK and Germany</a:t>
          </a:r>
          <a:endParaRPr lang="en-US"/>
        </a:p>
      </dgm:t>
    </dgm:pt>
    <dgm:pt modelId="{D8D83F96-9684-473B-96C6-7673D146FB72}" type="parTrans" cxnId="{740BD125-42E0-4AED-B079-8943EF8F4B65}">
      <dgm:prSet/>
      <dgm:spPr/>
      <dgm:t>
        <a:bodyPr/>
        <a:lstStyle/>
        <a:p>
          <a:endParaRPr lang="en-US"/>
        </a:p>
      </dgm:t>
    </dgm:pt>
    <dgm:pt modelId="{EA74EBCE-2B4F-4C39-BC86-0D10F9DB27B9}" type="sibTrans" cxnId="{740BD125-42E0-4AED-B079-8943EF8F4B65}">
      <dgm:prSet/>
      <dgm:spPr/>
      <dgm:t>
        <a:bodyPr/>
        <a:lstStyle/>
        <a:p>
          <a:endParaRPr lang="en-US"/>
        </a:p>
      </dgm:t>
    </dgm:pt>
    <dgm:pt modelId="{3AD4FE53-1225-4305-8E2A-C40C2481080C}">
      <dgm:prSet/>
      <dgm:spPr/>
      <dgm:t>
        <a:bodyPr/>
        <a:lstStyle/>
        <a:p>
          <a:r>
            <a:rPr lang="en-GB"/>
            <a:t>Demi-regs have been seen as offering a route to </a:t>
          </a:r>
          <a:r>
            <a:rPr lang="en-GB" b="1"/>
            <a:t>quantitative </a:t>
          </a:r>
          <a:r>
            <a:rPr lang="en-GB"/>
            <a:t>methods, as well as qualitative methods</a:t>
          </a:r>
          <a:endParaRPr lang="en-US"/>
        </a:p>
      </dgm:t>
    </dgm:pt>
    <dgm:pt modelId="{5A6AEE4E-41B2-49B7-81EC-0E3A27A7351B}" type="parTrans" cxnId="{E18B71B2-850B-431C-9445-B3C1327521D0}">
      <dgm:prSet/>
      <dgm:spPr/>
      <dgm:t>
        <a:bodyPr/>
        <a:lstStyle/>
        <a:p>
          <a:endParaRPr lang="en-US"/>
        </a:p>
      </dgm:t>
    </dgm:pt>
    <dgm:pt modelId="{58CF72C2-7F4C-4E23-ABA9-7A8CCED90599}" type="sibTrans" cxnId="{E18B71B2-850B-431C-9445-B3C1327521D0}">
      <dgm:prSet/>
      <dgm:spPr/>
      <dgm:t>
        <a:bodyPr/>
        <a:lstStyle/>
        <a:p>
          <a:endParaRPr lang="en-US"/>
        </a:p>
      </dgm:t>
    </dgm:pt>
    <dgm:pt modelId="{45F7D51E-C3C2-4B1F-8541-B92E77DDF464}" type="pres">
      <dgm:prSet presAssocID="{BC647665-AA56-4D06-8367-5FB3AE0C0D75}" presName="linear" presStyleCnt="0">
        <dgm:presLayoutVars>
          <dgm:animLvl val="lvl"/>
          <dgm:resizeHandles val="exact"/>
        </dgm:presLayoutVars>
      </dgm:prSet>
      <dgm:spPr/>
    </dgm:pt>
    <dgm:pt modelId="{66152DCD-A881-4710-A517-DBBE4C6F23D0}" type="pres">
      <dgm:prSet presAssocID="{68EA8D1A-4D1A-4EBE-9A39-AFBE11C66265}" presName="parentText" presStyleLbl="node1" presStyleIdx="0" presStyleCnt="2">
        <dgm:presLayoutVars>
          <dgm:chMax val="0"/>
          <dgm:bulletEnabled val="1"/>
        </dgm:presLayoutVars>
      </dgm:prSet>
      <dgm:spPr/>
    </dgm:pt>
    <dgm:pt modelId="{2F3DCB2E-5C77-42DD-A1F6-2BE5649DC4AE}" type="pres">
      <dgm:prSet presAssocID="{68EA8D1A-4D1A-4EBE-9A39-AFBE11C66265}" presName="childText" presStyleLbl="revTx" presStyleIdx="0" presStyleCnt="1">
        <dgm:presLayoutVars>
          <dgm:bulletEnabled val="1"/>
        </dgm:presLayoutVars>
      </dgm:prSet>
      <dgm:spPr/>
    </dgm:pt>
    <dgm:pt modelId="{2819D581-09FB-45AC-8FB8-2ECC35EBBDDD}" type="pres">
      <dgm:prSet presAssocID="{3AD4FE53-1225-4305-8E2A-C40C2481080C}" presName="parentText" presStyleLbl="node1" presStyleIdx="1" presStyleCnt="2">
        <dgm:presLayoutVars>
          <dgm:chMax val="0"/>
          <dgm:bulletEnabled val="1"/>
        </dgm:presLayoutVars>
      </dgm:prSet>
      <dgm:spPr/>
    </dgm:pt>
  </dgm:ptLst>
  <dgm:cxnLst>
    <dgm:cxn modelId="{740BD125-42E0-4AED-B079-8943EF8F4B65}" srcId="{68EA8D1A-4D1A-4EBE-9A39-AFBE11C66265}" destId="{BA585F8C-3A0C-4304-BB9D-90A0CA81059E}" srcOrd="0" destOrd="0" parTransId="{D8D83F96-9684-473B-96C6-7673D146FB72}" sibTransId="{EA74EBCE-2B4F-4C39-BC86-0D10F9DB27B9}"/>
    <dgm:cxn modelId="{719F6568-F6DC-434A-88EB-D55ADE038D4D}" type="presOf" srcId="{BA585F8C-3A0C-4304-BB9D-90A0CA81059E}" destId="{2F3DCB2E-5C77-42DD-A1F6-2BE5649DC4AE}" srcOrd="0" destOrd="0" presId="urn:microsoft.com/office/officeart/2005/8/layout/vList2"/>
    <dgm:cxn modelId="{FAD6554D-E36C-4460-99FF-C42A69BC2B2E}" srcId="{BC647665-AA56-4D06-8367-5FB3AE0C0D75}" destId="{68EA8D1A-4D1A-4EBE-9A39-AFBE11C66265}" srcOrd="0" destOrd="0" parTransId="{AB88D467-0D2D-4B47-8AF6-65499A835BEC}" sibTransId="{4E400EF5-F735-4668-833C-20EBE9B2CAEC}"/>
    <dgm:cxn modelId="{A433B64D-0C95-4D5D-8CEA-9FD62F1D30F8}" type="presOf" srcId="{3AD4FE53-1225-4305-8E2A-C40C2481080C}" destId="{2819D581-09FB-45AC-8FB8-2ECC35EBBDDD}" srcOrd="0" destOrd="0" presId="urn:microsoft.com/office/officeart/2005/8/layout/vList2"/>
    <dgm:cxn modelId="{17480F89-FD2C-41D4-9EC2-B18138DC5159}" type="presOf" srcId="{68EA8D1A-4D1A-4EBE-9A39-AFBE11C66265}" destId="{66152DCD-A881-4710-A517-DBBE4C6F23D0}" srcOrd="0" destOrd="0" presId="urn:microsoft.com/office/officeart/2005/8/layout/vList2"/>
    <dgm:cxn modelId="{E18B71B2-850B-431C-9445-B3C1327521D0}" srcId="{BC647665-AA56-4D06-8367-5FB3AE0C0D75}" destId="{3AD4FE53-1225-4305-8E2A-C40C2481080C}" srcOrd="1" destOrd="0" parTransId="{5A6AEE4E-41B2-49B7-81EC-0E3A27A7351B}" sibTransId="{58CF72C2-7F4C-4E23-ABA9-7A8CCED90599}"/>
    <dgm:cxn modelId="{DF7222EE-8537-4029-9257-871F2CF82A03}" type="presOf" srcId="{BC647665-AA56-4D06-8367-5FB3AE0C0D75}" destId="{45F7D51E-C3C2-4B1F-8541-B92E77DDF464}" srcOrd="0" destOrd="0" presId="urn:microsoft.com/office/officeart/2005/8/layout/vList2"/>
    <dgm:cxn modelId="{412CECDD-29DA-4317-88CD-D066C108C4AA}" type="presParOf" srcId="{45F7D51E-C3C2-4B1F-8541-B92E77DDF464}" destId="{66152DCD-A881-4710-A517-DBBE4C6F23D0}" srcOrd="0" destOrd="0" presId="urn:microsoft.com/office/officeart/2005/8/layout/vList2"/>
    <dgm:cxn modelId="{2272948E-2164-4B3D-A4FD-C824AAAD84CB}" type="presParOf" srcId="{45F7D51E-C3C2-4B1F-8541-B92E77DDF464}" destId="{2F3DCB2E-5C77-42DD-A1F6-2BE5649DC4AE}" srcOrd="1" destOrd="0" presId="urn:microsoft.com/office/officeart/2005/8/layout/vList2"/>
    <dgm:cxn modelId="{F7C1F058-1F79-4D20-B8DD-884781E5E854}" type="presParOf" srcId="{45F7D51E-C3C2-4B1F-8541-B92E77DDF464}" destId="{2819D581-09FB-45AC-8FB8-2ECC35EBBDDD}" srcOrd="2" destOrd="0" presId="urn:microsoft.com/office/officeart/2005/8/layout/vList2"/>
  </dgm:cxnLst>
  <dgm:bg/>
  <dgm:whole/>
  <dgm:extLst>
    <a:ext uri="http://schemas.microsoft.com/office/drawing/2008/diagram">
      <dsp:dataModelExt xmlns:dsp="http://schemas.microsoft.com/office/drawing/2008/diagram" relId="rId7" minVer="http://schemas.openxmlformats.org/drawingml/2006/diagram"/>
    </a:ext>
  </dgm:extLst>
</dgm:dataModel>
</file>

<file path=ppt/diagrams/data7.xml><?xml version="1.0" encoding="utf-8"?>
<dgm:dataModel xmlns:dgm="http://schemas.openxmlformats.org/drawingml/2006/diagram" xmlns:a="http://schemas.openxmlformats.org/drawingml/2006/main">
  <dgm:ptLst>
    <dgm:pt modelId="{6434CEDB-A091-418B-8655-FA73F38A60BC}" type="doc">
      <dgm:prSet loTypeId="urn:microsoft.com/office/officeart/2005/8/layout/vList2" loCatId="list" qsTypeId="urn:microsoft.com/office/officeart/2005/8/quickstyle/simple1" qsCatId="simple" csTypeId="urn:microsoft.com/office/officeart/2005/8/colors/colorful2" csCatId="colorful"/>
      <dgm:spPr/>
      <dgm:t>
        <a:bodyPr/>
        <a:lstStyle/>
        <a:p>
          <a:endParaRPr lang="en-US"/>
        </a:p>
      </dgm:t>
    </dgm:pt>
    <dgm:pt modelId="{EDD8B5BB-19AA-4320-9B9D-0E197A3D0D56}">
      <dgm:prSet/>
      <dgm:spPr/>
      <dgm:t>
        <a:bodyPr/>
        <a:lstStyle/>
        <a:p>
          <a:r>
            <a:rPr lang="en-GB"/>
            <a:t>However, </a:t>
          </a:r>
          <a:r>
            <a:rPr lang="en-GB" b="1"/>
            <a:t>debate is ongoing </a:t>
          </a:r>
          <a:r>
            <a:rPr lang="en-GB"/>
            <a:t>and Lawson (2003) argues that quantitative aspect of ‘demi-regs’ remains minimal, offering rationale for little more than descriptive statistics </a:t>
          </a:r>
          <a:endParaRPr lang="en-US"/>
        </a:p>
      </dgm:t>
    </dgm:pt>
    <dgm:pt modelId="{E414B876-E38D-458C-B425-78F04F0ADBFA}" type="parTrans" cxnId="{CAF10BC0-EC39-40F1-B666-E78CB7D29670}">
      <dgm:prSet/>
      <dgm:spPr/>
      <dgm:t>
        <a:bodyPr/>
        <a:lstStyle/>
        <a:p>
          <a:endParaRPr lang="en-US"/>
        </a:p>
      </dgm:t>
    </dgm:pt>
    <dgm:pt modelId="{40CA972B-F182-49A4-8AFA-00C8D8D13F57}" type="sibTrans" cxnId="{CAF10BC0-EC39-40F1-B666-E78CB7D29670}">
      <dgm:prSet/>
      <dgm:spPr/>
      <dgm:t>
        <a:bodyPr/>
        <a:lstStyle/>
        <a:p>
          <a:endParaRPr lang="en-US"/>
        </a:p>
      </dgm:t>
    </dgm:pt>
    <dgm:pt modelId="{75030320-D8AB-4686-8C3E-9BDA248BE698}">
      <dgm:prSet/>
      <dgm:spPr/>
      <dgm:t>
        <a:bodyPr/>
        <a:lstStyle/>
        <a:p>
          <a:r>
            <a:rPr lang="en-GB"/>
            <a:t>Bigger issue, perhaps is that like strict positivists and strict interpretivists, realsits can be accused of methodological purity</a:t>
          </a:r>
          <a:endParaRPr lang="en-US"/>
        </a:p>
      </dgm:t>
    </dgm:pt>
    <dgm:pt modelId="{73BF2527-C90A-4C16-BD2C-B0E03C4E986F}" type="parTrans" cxnId="{754CE15A-9C7B-4F7A-A1A7-3FE6F86C4BD6}">
      <dgm:prSet/>
      <dgm:spPr/>
      <dgm:t>
        <a:bodyPr/>
        <a:lstStyle/>
        <a:p>
          <a:endParaRPr lang="en-US"/>
        </a:p>
      </dgm:t>
    </dgm:pt>
    <dgm:pt modelId="{C8A38962-76CE-4C2B-A059-2E9045C437DC}" type="sibTrans" cxnId="{754CE15A-9C7B-4F7A-A1A7-3FE6F86C4BD6}">
      <dgm:prSet/>
      <dgm:spPr/>
      <dgm:t>
        <a:bodyPr/>
        <a:lstStyle/>
        <a:p>
          <a:endParaRPr lang="en-US"/>
        </a:p>
      </dgm:t>
    </dgm:pt>
    <dgm:pt modelId="{7B8449C7-49F1-4E21-BFF3-872B85D7A714}">
      <dgm:prSet/>
      <dgm:spPr/>
      <dgm:t>
        <a:bodyPr/>
        <a:lstStyle/>
        <a:p>
          <a:r>
            <a:rPr lang="en-GB"/>
            <a:t>Is it better to be eclectic or practical? Do whatever seems to ‘work’</a:t>
          </a:r>
          <a:endParaRPr lang="en-US"/>
        </a:p>
      </dgm:t>
    </dgm:pt>
    <dgm:pt modelId="{6BD892CB-9FE6-4C3B-A61F-53F205008695}" type="parTrans" cxnId="{D675FE35-A5CC-40CA-8924-825816D706D1}">
      <dgm:prSet/>
      <dgm:spPr/>
      <dgm:t>
        <a:bodyPr/>
        <a:lstStyle/>
        <a:p>
          <a:endParaRPr lang="en-US"/>
        </a:p>
      </dgm:t>
    </dgm:pt>
    <dgm:pt modelId="{0099C89F-BD30-4C9F-A4E7-458329786A09}" type="sibTrans" cxnId="{D675FE35-A5CC-40CA-8924-825816D706D1}">
      <dgm:prSet/>
      <dgm:spPr/>
      <dgm:t>
        <a:bodyPr/>
        <a:lstStyle/>
        <a:p>
          <a:endParaRPr lang="en-US"/>
        </a:p>
      </dgm:t>
    </dgm:pt>
    <dgm:pt modelId="{E29AD693-3DD0-4A17-BACD-AF357BD1176A}" type="pres">
      <dgm:prSet presAssocID="{6434CEDB-A091-418B-8655-FA73F38A60BC}" presName="linear" presStyleCnt="0">
        <dgm:presLayoutVars>
          <dgm:animLvl val="lvl"/>
          <dgm:resizeHandles val="exact"/>
        </dgm:presLayoutVars>
      </dgm:prSet>
      <dgm:spPr/>
    </dgm:pt>
    <dgm:pt modelId="{838C5778-CDC5-4512-940E-8AB5D3EE19BF}" type="pres">
      <dgm:prSet presAssocID="{EDD8B5BB-19AA-4320-9B9D-0E197A3D0D56}" presName="parentText" presStyleLbl="node1" presStyleIdx="0" presStyleCnt="3">
        <dgm:presLayoutVars>
          <dgm:chMax val="0"/>
          <dgm:bulletEnabled val="1"/>
        </dgm:presLayoutVars>
      </dgm:prSet>
      <dgm:spPr/>
    </dgm:pt>
    <dgm:pt modelId="{BC00A3AD-1CE0-4966-99AB-5AC8D66376E9}" type="pres">
      <dgm:prSet presAssocID="{40CA972B-F182-49A4-8AFA-00C8D8D13F57}" presName="spacer" presStyleCnt="0"/>
      <dgm:spPr/>
    </dgm:pt>
    <dgm:pt modelId="{EA2677EA-BB41-469F-A0D6-FBFC1706E473}" type="pres">
      <dgm:prSet presAssocID="{75030320-D8AB-4686-8C3E-9BDA248BE698}" presName="parentText" presStyleLbl="node1" presStyleIdx="1" presStyleCnt="3">
        <dgm:presLayoutVars>
          <dgm:chMax val="0"/>
          <dgm:bulletEnabled val="1"/>
        </dgm:presLayoutVars>
      </dgm:prSet>
      <dgm:spPr/>
    </dgm:pt>
    <dgm:pt modelId="{565EC373-7145-4AE3-8AE9-7BEB474DA18E}" type="pres">
      <dgm:prSet presAssocID="{C8A38962-76CE-4C2B-A059-2E9045C437DC}" presName="spacer" presStyleCnt="0"/>
      <dgm:spPr/>
    </dgm:pt>
    <dgm:pt modelId="{3507CED5-0897-4C70-BF95-333F003C55DA}" type="pres">
      <dgm:prSet presAssocID="{7B8449C7-49F1-4E21-BFF3-872B85D7A714}" presName="parentText" presStyleLbl="node1" presStyleIdx="2" presStyleCnt="3">
        <dgm:presLayoutVars>
          <dgm:chMax val="0"/>
          <dgm:bulletEnabled val="1"/>
        </dgm:presLayoutVars>
      </dgm:prSet>
      <dgm:spPr/>
    </dgm:pt>
  </dgm:ptLst>
  <dgm:cxnLst>
    <dgm:cxn modelId="{20BE0C01-A5B5-4FA1-933F-31C418A84EF6}" type="presOf" srcId="{6434CEDB-A091-418B-8655-FA73F38A60BC}" destId="{E29AD693-3DD0-4A17-BACD-AF357BD1176A}" srcOrd="0" destOrd="0" presId="urn:microsoft.com/office/officeart/2005/8/layout/vList2"/>
    <dgm:cxn modelId="{D675FE35-A5CC-40CA-8924-825816D706D1}" srcId="{6434CEDB-A091-418B-8655-FA73F38A60BC}" destId="{7B8449C7-49F1-4E21-BFF3-872B85D7A714}" srcOrd="2" destOrd="0" parTransId="{6BD892CB-9FE6-4C3B-A61F-53F205008695}" sibTransId="{0099C89F-BD30-4C9F-A4E7-458329786A09}"/>
    <dgm:cxn modelId="{1FA2CB5A-2579-4ABE-9FDD-0FCD77971B67}" type="presOf" srcId="{75030320-D8AB-4686-8C3E-9BDA248BE698}" destId="{EA2677EA-BB41-469F-A0D6-FBFC1706E473}" srcOrd="0" destOrd="0" presId="urn:microsoft.com/office/officeart/2005/8/layout/vList2"/>
    <dgm:cxn modelId="{754CE15A-9C7B-4F7A-A1A7-3FE6F86C4BD6}" srcId="{6434CEDB-A091-418B-8655-FA73F38A60BC}" destId="{75030320-D8AB-4686-8C3E-9BDA248BE698}" srcOrd="1" destOrd="0" parTransId="{73BF2527-C90A-4C16-BD2C-B0E03C4E986F}" sibTransId="{C8A38962-76CE-4C2B-A059-2E9045C437DC}"/>
    <dgm:cxn modelId="{49A53A7D-6EA0-483B-8201-1EC716AB5F5D}" type="presOf" srcId="{7B8449C7-49F1-4E21-BFF3-872B85D7A714}" destId="{3507CED5-0897-4C70-BF95-333F003C55DA}" srcOrd="0" destOrd="0" presId="urn:microsoft.com/office/officeart/2005/8/layout/vList2"/>
    <dgm:cxn modelId="{B3F1E1A4-BC4A-4FC8-8C79-F60767070885}" type="presOf" srcId="{EDD8B5BB-19AA-4320-9B9D-0E197A3D0D56}" destId="{838C5778-CDC5-4512-940E-8AB5D3EE19BF}" srcOrd="0" destOrd="0" presId="urn:microsoft.com/office/officeart/2005/8/layout/vList2"/>
    <dgm:cxn modelId="{CAF10BC0-EC39-40F1-B666-E78CB7D29670}" srcId="{6434CEDB-A091-418B-8655-FA73F38A60BC}" destId="{EDD8B5BB-19AA-4320-9B9D-0E197A3D0D56}" srcOrd="0" destOrd="0" parTransId="{E414B876-E38D-458C-B425-78F04F0ADBFA}" sibTransId="{40CA972B-F182-49A4-8AFA-00C8D8D13F57}"/>
    <dgm:cxn modelId="{9E1A285C-022A-462A-8839-A0DA30C30461}" type="presParOf" srcId="{E29AD693-3DD0-4A17-BACD-AF357BD1176A}" destId="{838C5778-CDC5-4512-940E-8AB5D3EE19BF}" srcOrd="0" destOrd="0" presId="urn:microsoft.com/office/officeart/2005/8/layout/vList2"/>
    <dgm:cxn modelId="{A0CD7E13-730E-4C7D-88F7-C530230230E9}" type="presParOf" srcId="{E29AD693-3DD0-4A17-BACD-AF357BD1176A}" destId="{BC00A3AD-1CE0-4966-99AB-5AC8D66376E9}" srcOrd="1" destOrd="0" presId="urn:microsoft.com/office/officeart/2005/8/layout/vList2"/>
    <dgm:cxn modelId="{D4C48CA6-55AA-441B-AE58-11DF81A78560}" type="presParOf" srcId="{E29AD693-3DD0-4A17-BACD-AF357BD1176A}" destId="{EA2677EA-BB41-469F-A0D6-FBFC1706E473}" srcOrd="2" destOrd="0" presId="urn:microsoft.com/office/officeart/2005/8/layout/vList2"/>
    <dgm:cxn modelId="{9B2603A1-EB81-4F21-B457-F6C453B584E1}" type="presParOf" srcId="{E29AD693-3DD0-4A17-BACD-AF357BD1176A}" destId="{565EC373-7145-4AE3-8AE9-7BEB474DA18E}" srcOrd="3" destOrd="0" presId="urn:microsoft.com/office/officeart/2005/8/layout/vList2"/>
    <dgm:cxn modelId="{75586648-9314-4A54-8C82-6E7A0B72F418}" type="presParOf" srcId="{E29AD693-3DD0-4A17-BACD-AF357BD1176A}" destId="{3507CED5-0897-4C70-BF95-333F003C55DA}" srcOrd="4" destOrd="0" presId="urn:microsoft.com/office/officeart/2005/8/layout/vList2"/>
  </dgm:cxnLst>
  <dgm:bg/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ata8.xml><?xml version="1.0" encoding="utf-8"?>
<dgm:dataModel xmlns:dgm="http://schemas.openxmlformats.org/drawingml/2006/diagram" xmlns:a="http://schemas.openxmlformats.org/drawingml/2006/main">
  <dgm:ptLst>
    <dgm:pt modelId="{4952A1FA-FB99-4BEB-9771-103021426E7E}" type="doc">
      <dgm:prSet loTypeId="urn:microsoft.com/office/officeart/2005/8/layout/vList2" loCatId="list" qsTypeId="urn:microsoft.com/office/officeart/2005/8/quickstyle/simple1" qsCatId="simple" csTypeId="urn:microsoft.com/office/officeart/2005/8/colors/colorful5" csCatId="colorful"/>
      <dgm:spPr/>
      <dgm:t>
        <a:bodyPr/>
        <a:lstStyle/>
        <a:p>
          <a:endParaRPr lang="en-US"/>
        </a:p>
      </dgm:t>
    </dgm:pt>
    <dgm:pt modelId="{804FCD7B-D3E1-4264-B588-C9601C1755CB}">
      <dgm:prSet/>
      <dgm:spPr/>
      <dgm:t>
        <a:bodyPr/>
        <a:lstStyle/>
        <a:p>
          <a:r>
            <a:rPr lang="en-GB"/>
            <a:t>Recognise nuance within quant, qual &amp; therefore overlaps</a:t>
          </a:r>
          <a:endParaRPr lang="en-US"/>
        </a:p>
      </dgm:t>
    </dgm:pt>
    <dgm:pt modelId="{DC33E320-BF29-4F8B-972C-1D74A4A826C2}" type="parTrans" cxnId="{87128B0E-5CE1-4789-A985-49F42CF0F624}">
      <dgm:prSet/>
      <dgm:spPr/>
      <dgm:t>
        <a:bodyPr/>
        <a:lstStyle/>
        <a:p>
          <a:endParaRPr lang="en-US"/>
        </a:p>
      </dgm:t>
    </dgm:pt>
    <dgm:pt modelId="{1FF1FD29-FFAF-4435-B898-AF20124410A3}" type="sibTrans" cxnId="{87128B0E-5CE1-4789-A985-49F42CF0F624}">
      <dgm:prSet/>
      <dgm:spPr/>
      <dgm:t>
        <a:bodyPr/>
        <a:lstStyle/>
        <a:p>
          <a:endParaRPr lang="en-US"/>
        </a:p>
      </dgm:t>
    </dgm:pt>
    <dgm:pt modelId="{6BDB51E3-2522-4062-B13C-7B0B651A1B6B}">
      <dgm:prSet/>
      <dgm:spPr/>
      <dgm:t>
        <a:bodyPr/>
        <a:lstStyle/>
        <a:p>
          <a:r>
            <a:rPr lang="en-GB"/>
            <a:t>Reject inductive/deductive dual</a:t>
          </a:r>
          <a:endParaRPr lang="en-US"/>
        </a:p>
      </dgm:t>
    </dgm:pt>
    <dgm:pt modelId="{079A2001-2173-4AC8-BAC3-F8451A03C2A7}" type="parTrans" cxnId="{BAF87014-BD23-459B-983C-0210CA74C6E5}">
      <dgm:prSet/>
      <dgm:spPr/>
      <dgm:t>
        <a:bodyPr/>
        <a:lstStyle/>
        <a:p>
          <a:endParaRPr lang="en-US"/>
        </a:p>
      </dgm:t>
    </dgm:pt>
    <dgm:pt modelId="{2D553D9F-75B5-4E13-9448-74AF6F468653}" type="sibTrans" cxnId="{BAF87014-BD23-459B-983C-0210CA74C6E5}">
      <dgm:prSet/>
      <dgm:spPr/>
      <dgm:t>
        <a:bodyPr/>
        <a:lstStyle/>
        <a:p>
          <a:endParaRPr lang="en-US"/>
        </a:p>
      </dgm:t>
    </dgm:pt>
    <dgm:pt modelId="{ACC0071C-E8BA-4B1C-A617-232A49707952}">
      <dgm:prSet/>
      <dgm:spPr/>
      <dgm:t>
        <a:bodyPr/>
        <a:lstStyle/>
        <a:p>
          <a:r>
            <a:rPr lang="en-GB"/>
            <a:t>Big complex questions require interdisciplinarity</a:t>
          </a:r>
          <a:endParaRPr lang="en-US"/>
        </a:p>
      </dgm:t>
    </dgm:pt>
    <dgm:pt modelId="{2E46E735-F691-4A92-B53D-1FC2AE9977D8}" type="parTrans" cxnId="{3EA7A1B5-6B37-4370-96A1-97833E69B37D}">
      <dgm:prSet/>
      <dgm:spPr/>
      <dgm:t>
        <a:bodyPr/>
        <a:lstStyle/>
        <a:p>
          <a:endParaRPr lang="en-US"/>
        </a:p>
      </dgm:t>
    </dgm:pt>
    <dgm:pt modelId="{4E837816-4FD9-41FC-A763-FADC9305A928}" type="sibTrans" cxnId="{3EA7A1B5-6B37-4370-96A1-97833E69B37D}">
      <dgm:prSet/>
      <dgm:spPr/>
      <dgm:t>
        <a:bodyPr/>
        <a:lstStyle/>
        <a:p>
          <a:endParaRPr lang="en-US"/>
        </a:p>
      </dgm:t>
    </dgm:pt>
    <dgm:pt modelId="{B0724C6E-ED96-448B-8A2D-E31A0EB76C6D}">
      <dgm:prSet/>
      <dgm:spPr/>
      <dgm:t>
        <a:bodyPr/>
        <a:lstStyle/>
        <a:p>
          <a:r>
            <a:rPr lang="en-GB"/>
            <a:t>Break down disciplinary silos</a:t>
          </a:r>
          <a:endParaRPr lang="en-US"/>
        </a:p>
      </dgm:t>
    </dgm:pt>
    <dgm:pt modelId="{460FC934-7050-4720-BD84-A7EA0AA37C4A}" type="parTrans" cxnId="{0AB1F7ED-C842-4E3E-8634-84E26D617DB8}">
      <dgm:prSet/>
      <dgm:spPr/>
      <dgm:t>
        <a:bodyPr/>
        <a:lstStyle/>
        <a:p>
          <a:endParaRPr lang="en-US"/>
        </a:p>
      </dgm:t>
    </dgm:pt>
    <dgm:pt modelId="{39208B02-D413-4D34-9181-11FFCA987889}" type="sibTrans" cxnId="{0AB1F7ED-C842-4E3E-8634-84E26D617DB8}">
      <dgm:prSet/>
      <dgm:spPr/>
      <dgm:t>
        <a:bodyPr/>
        <a:lstStyle/>
        <a:p>
          <a:endParaRPr lang="en-US"/>
        </a:p>
      </dgm:t>
    </dgm:pt>
    <dgm:pt modelId="{C3CB533C-016B-4CC3-B376-44456348BF32}">
      <dgm:prSet/>
      <dgm:spPr/>
      <dgm:t>
        <a:bodyPr/>
        <a:lstStyle/>
        <a:p>
          <a:r>
            <a:rPr lang="en-GB"/>
            <a:t>In so doing challenge existing structures</a:t>
          </a:r>
          <a:endParaRPr lang="en-US"/>
        </a:p>
      </dgm:t>
    </dgm:pt>
    <dgm:pt modelId="{C67796FE-B180-4131-B992-D4CF2996370C}" type="parTrans" cxnId="{834F0BAB-4252-497F-8DF1-003E6E5E77B9}">
      <dgm:prSet/>
      <dgm:spPr/>
      <dgm:t>
        <a:bodyPr/>
        <a:lstStyle/>
        <a:p>
          <a:endParaRPr lang="en-US"/>
        </a:p>
      </dgm:t>
    </dgm:pt>
    <dgm:pt modelId="{8E733F53-5696-4384-9B32-84C9ABE9CD67}" type="sibTrans" cxnId="{834F0BAB-4252-497F-8DF1-003E6E5E77B9}">
      <dgm:prSet/>
      <dgm:spPr/>
      <dgm:t>
        <a:bodyPr/>
        <a:lstStyle/>
        <a:p>
          <a:endParaRPr lang="en-US"/>
        </a:p>
      </dgm:t>
    </dgm:pt>
    <dgm:pt modelId="{B2B96CEF-C3C5-4613-A04C-AF9755021576}">
      <dgm:prSet/>
      <dgm:spPr/>
      <dgm:t>
        <a:bodyPr/>
        <a:lstStyle/>
        <a:p>
          <a:r>
            <a:rPr lang="en-GB"/>
            <a:t>Radical vision of MMR: change economics, change research, change reality – method as political</a:t>
          </a:r>
          <a:endParaRPr lang="en-US"/>
        </a:p>
      </dgm:t>
    </dgm:pt>
    <dgm:pt modelId="{3A1930C9-F403-41E9-961F-1323E82DA6AB}" type="parTrans" cxnId="{E2A6550C-4744-404A-8AA9-940511FDE0E8}">
      <dgm:prSet/>
      <dgm:spPr/>
      <dgm:t>
        <a:bodyPr/>
        <a:lstStyle/>
        <a:p>
          <a:endParaRPr lang="en-US"/>
        </a:p>
      </dgm:t>
    </dgm:pt>
    <dgm:pt modelId="{1D34954C-A71C-4A6F-BB40-21C36B19D922}" type="sibTrans" cxnId="{E2A6550C-4744-404A-8AA9-940511FDE0E8}">
      <dgm:prSet/>
      <dgm:spPr/>
      <dgm:t>
        <a:bodyPr/>
        <a:lstStyle/>
        <a:p>
          <a:endParaRPr lang="en-US"/>
        </a:p>
      </dgm:t>
    </dgm:pt>
    <dgm:pt modelId="{75C2685D-24D5-4A53-A1E9-3B2044E95FAD}" type="pres">
      <dgm:prSet presAssocID="{4952A1FA-FB99-4BEB-9771-103021426E7E}" presName="linear" presStyleCnt="0">
        <dgm:presLayoutVars>
          <dgm:animLvl val="lvl"/>
          <dgm:resizeHandles val="exact"/>
        </dgm:presLayoutVars>
      </dgm:prSet>
      <dgm:spPr/>
    </dgm:pt>
    <dgm:pt modelId="{026C883A-9269-4DB1-96EA-4D5AC2DE462F}" type="pres">
      <dgm:prSet presAssocID="{804FCD7B-D3E1-4264-B588-C9601C1755CB}" presName="parentText" presStyleLbl="node1" presStyleIdx="0" presStyleCnt="6">
        <dgm:presLayoutVars>
          <dgm:chMax val="0"/>
          <dgm:bulletEnabled val="1"/>
        </dgm:presLayoutVars>
      </dgm:prSet>
      <dgm:spPr/>
    </dgm:pt>
    <dgm:pt modelId="{9403DCB8-845C-4F70-BE4A-2EBA1D4B3ED1}" type="pres">
      <dgm:prSet presAssocID="{1FF1FD29-FFAF-4435-B898-AF20124410A3}" presName="spacer" presStyleCnt="0"/>
      <dgm:spPr/>
    </dgm:pt>
    <dgm:pt modelId="{3EB3F8DE-7A2E-4E0C-9DE8-3473F001165C}" type="pres">
      <dgm:prSet presAssocID="{6BDB51E3-2522-4062-B13C-7B0B651A1B6B}" presName="parentText" presStyleLbl="node1" presStyleIdx="1" presStyleCnt="6">
        <dgm:presLayoutVars>
          <dgm:chMax val="0"/>
          <dgm:bulletEnabled val="1"/>
        </dgm:presLayoutVars>
      </dgm:prSet>
      <dgm:spPr/>
    </dgm:pt>
    <dgm:pt modelId="{164401C6-5AEC-4F0D-8C31-F9D3A47A46FB}" type="pres">
      <dgm:prSet presAssocID="{2D553D9F-75B5-4E13-9448-74AF6F468653}" presName="spacer" presStyleCnt="0"/>
      <dgm:spPr/>
    </dgm:pt>
    <dgm:pt modelId="{BF4AB3E1-6BB2-4041-8977-23A92F5BF157}" type="pres">
      <dgm:prSet presAssocID="{ACC0071C-E8BA-4B1C-A617-232A49707952}" presName="parentText" presStyleLbl="node1" presStyleIdx="2" presStyleCnt="6">
        <dgm:presLayoutVars>
          <dgm:chMax val="0"/>
          <dgm:bulletEnabled val="1"/>
        </dgm:presLayoutVars>
      </dgm:prSet>
      <dgm:spPr/>
    </dgm:pt>
    <dgm:pt modelId="{29F30557-0118-408E-A2D0-EA15BEB608D6}" type="pres">
      <dgm:prSet presAssocID="{4E837816-4FD9-41FC-A763-FADC9305A928}" presName="spacer" presStyleCnt="0"/>
      <dgm:spPr/>
    </dgm:pt>
    <dgm:pt modelId="{8C347877-3C84-4786-AF54-87CAE2AC817C}" type="pres">
      <dgm:prSet presAssocID="{B0724C6E-ED96-448B-8A2D-E31A0EB76C6D}" presName="parentText" presStyleLbl="node1" presStyleIdx="3" presStyleCnt="6">
        <dgm:presLayoutVars>
          <dgm:chMax val="0"/>
          <dgm:bulletEnabled val="1"/>
        </dgm:presLayoutVars>
      </dgm:prSet>
      <dgm:spPr/>
    </dgm:pt>
    <dgm:pt modelId="{F2CBADA7-0FD6-49E4-99BC-EE964A22FC4C}" type="pres">
      <dgm:prSet presAssocID="{39208B02-D413-4D34-9181-11FFCA987889}" presName="spacer" presStyleCnt="0"/>
      <dgm:spPr/>
    </dgm:pt>
    <dgm:pt modelId="{51CCFA6B-137B-4418-BAFF-D342746BD78C}" type="pres">
      <dgm:prSet presAssocID="{C3CB533C-016B-4CC3-B376-44456348BF32}" presName="parentText" presStyleLbl="node1" presStyleIdx="4" presStyleCnt="6">
        <dgm:presLayoutVars>
          <dgm:chMax val="0"/>
          <dgm:bulletEnabled val="1"/>
        </dgm:presLayoutVars>
      </dgm:prSet>
      <dgm:spPr/>
    </dgm:pt>
    <dgm:pt modelId="{F44C864F-5F5B-467A-9DA4-002F272FD4B6}" type="pres">
      <dgm:prSet presAssocID="{8E733F53-5696-4384-9B32-84C9ABE9CD67}" presName="spacer" presStyleCnt="0"/>
      <dgm:spPr/>
    </dgm:pt>
    <dgm:pt modelId="{C53FC9B8-A558-4F59-9F4C-181E0FC8B703}" type="pres">
      <dgm:prSet presAssocID="{B2B96CEF-C3C5-4613-A04C-AF9755021576}" presName="parentText" presStyleLbl="node1" presStyleIdx="5" presStyleCnt="6">
        <dgm:presLayoutVars>
          <dgm:chMax val="0"/>
          <dgm:bulletEnabled val="1"/>
        </dgm:presLayoutVars>
      </dgm:prSet>
      <dgm:spPr/>
    </dgm:pt>
  </dgm:ptLst>
  <dgm:cxnLst>
    <dgm:cxn modelId="{E2A6550C-4744-404A-8AA9-940511FDE0E8}" srcId="{4952A1FA-FB99-4BEB-9771-103021426E7E}" destId="{B2B96CEF-C3C5-4613-A04C-AF9755021576}" srcOrd="5" destOrd="0" parTransId="{3A1930C9-F403-41E9-961F-1323E82DA6AB}" sibTransId="{1D34954C-A71C-4A6F-BB40-21C36B19D922}"/>
    <dgm:cxn modelId="{87128B0E-5CE1-4789-A985-49F42CF0F624}" srcId="{4952A1FA-FB99-4BEB-9771-103021426E7E}" destId="{804FCD7B-D3E1-4264-B588-C9601C1755CB}" srcOrd="0" destOrd="0" parTransId="{DC33E320-BF29-4F8B-972C-1D74A4A826C2}" sibTransId="{1FF1FD29-FFAF-4435-B898-AF20124410A3}"/>
    <dgm:cxn modelId="{C191A00E-B843-4458-937D-C31786466058}" type="presOf" srcId="{804FCD7B-D3E1-4264-B588-C9601C1755CB}" destId="{026C883A-9269-4DB1-96EA-4D5AC2DE462F}" srcOrd="0" destOrd="0" presId="urn:microsoft.com/office/officeart/2005/8/layout/vList2"/>
    <dgm:cxn modelId="{BAF87014-BD23-459B-983C-0210CA74C6E5}" srcId="{4952A1FA-FB99-4BEB-9771-103021426E7E}" destId="{6BDB51E3-2522-4062-B13C-7B0B651A1B6B}" srcOrd="1" destOrd="0" parTransId="{079A2001-2173-4AC8-BAC3-F8451A03C2A7}" sibTransId="{2D553D9F-75B5-4E13-9448-74AF6F468653}"/>
    <dgm:cxn modelId="{01CB0D2E-47CD-4003-84C4-607BE412756C}" type="presOf" srcId="{ACC0071C-E8BA-4B1C-A617-232A49707952}" destId="{BF4AB3E1-6BB2-4041-8977-23A92F5BF157}" srcOrd="0" destOrd="0" presId="urn:microsoft.com/office/officeart/2005/8/layout/vList2"/>
    <dgm:cxn modelId="{8D4D7766-7A9A-4941-BD99-3A8460155766}" type="presOf" srcId="{4952A1FA-FB99-4BEB-9771-103021426E7E}" destId="{75C2685D-24D5-4A53-A1E9-3B2044E95FAD}" srcOrd="0" destOrd="0" presId="urn:microsoft.com/office/officeart/2005/8/layout/vList2"/>
    <dgm:cxn modelId="{834F0BAB-4252-497F-8DF1-003E6E5E77B9}" srcId="{4952A1FA-FB99-4BEB-9771-103021426E7E}" destId="{C3CB533C-016B-4CC3-B376-44456348BF32}" srcOrd="4" destOrd="0" parTransId="{C67796FE-B180-4131-B992-D4CF2996370C}" sibTransId="{8E733F53-5696-4384-9B32-84C9ABE9CD67}"/>
    <dgm:cxn modelId="{3EA7A1B5-6B37-4370-96A1-97833E69B37D}" srcId="{4952A1FA-FB99-4BEB-9771-103021426E7E}" destId="{ACC0071C-E8BA-4B1C-A617-232A49707952}" srcOrd="2" destOrd="0" parTransId="{2E46E735-F691-4A92-B53D-1FC2AE9977D8}" sibTransId="{4E837816-4FD9-41FC-A763-FADC9305A928}"/>
    <dgm:cxn modelId="{56C1F7B8-BA33-4AA7-B7CF-213D9558FB18}" type="presOf" srcId="{B0724C6E-ED96-448B-8A2D-E31A0EB76C6D}" destId="{8C347877-3C84-4786-AF54-87CAE2AC817C}" srcOrd="0" destOrd="0" presId="urn:microsoft.com/office/officeart/2005/8/layout/vList2"/>
    <dgm:cxn modelId="{CC9A33C0-B0F3-49F6-8BC4-2CFFF23954AD}" type="presOf" srcId="{B2B96CEF-C3C5-4613-A04C-AF9755021576}" destId="{C53FC9B8-A558-4F59-9F4C-181E0FC8B703}" srcOrd="0" destOrd="0" presId="urn:microsoft.com/office/officeart/2005/8/layout/vList2"/>
    <dgm:cxn modelId="{D9860FCD-78EF-41C8-A919-06CDEB0D5F62}" type="presOf" srcId="{C3CB533C-016B-4CC3-B376-44456348BF32}" destId="{51CCFA6B-137B-4418-BAFF-D342746BD78C}" srcOrd="0" destOrd="0" presId="urn:microsoft.com/office/officeart/2005/8/layout/vList2"/>
    <dgm:cxn modelId="{0AB1F7ED-C842-4E3E-8634-84E26D617DB8}" srcId="{4952A1FA-FB99-4BEB-9771-103021426E7E}" destId="{B0724C6E-ED96-448B-8A2D-E31A0EB76C6D}" srcOrd="3" destOrd="0" parTransId="{460FC934-7050-4720-BD84-A7EA0AA37C4A}" sibTransId="{39208B02-D413-4D34-9181-11FFCA987889}"/>
    <dgm:cxn modelId="{A288E5FA-2ED0-44A1-AEA7-6FD5E4919C6E}" type="presOf" srcId="{6BDB51E3-2522-4062-B13C-7B0B651A1B6B}" destId="{3EB3F8DE-7A2E-4E0C-9DE8-3473F001165C}" srcOrd="0" destOrd="0" presId="urn:microsoft.com/office/officeart/2005/8/layout/vList2"/>
    <dgm:cxn modelId="{C92C2911-AEA8-4ED6-9CD6-0056FFA0F4EA}" type="presParOf" srcId="{75C2685D-24D5-4A53-A1E9-3B2044E95FAD}" destId="{026C883A-9269-4DB1-96EA-4D5AC2DE462F}" srcOrd="0" destOrd="0" presId="urn:microsoft.com/office/officeart/2005/8/layout/vList2"/>
    <dgm:cxn modelId="{FBE31BD9-E418-4126-946D-EB144C09778B}" type="presParOf" srcId="{75C2685D-24D5-4A53-A1E9-3B2044E95FAD}" destId="{9403DCB8-845C-4F70-BE4A-2EBA1D4B3ED1}" srcOrd="1" destOrd="0" presId="urn:microsoft.com/office/officeart/2005/8/layout/vList2"/>
    <dgm:cxn modelId="{23412B18-9864-4E69-8EF4-1B2C5B6D117C}" type="presParOf" srcId="{75C2685D-24D5-4A53-A1E9-3B2044E95FAD}" destId="{3EB3F8DE-7A2E-4E0C-9DE8-3473F001165C}" srcOrd="2" destOrd="0" presId="urn:microsoft.com/office/officeart/2005/8/layout/vList2"/>
    <dgm:cxn modelId="{961E6ACE-BB3D-4DBE-93F2-C91E8B07ADE3}" type="presParOf" srcId="{75C2685D-24D5-4A53-A1E9-3B2044E95FAD}" destId="{164401C6-5AEC-4F0D-8C31-F9D3A47A46FB}" srcOrd="3" destOrd="0" presId="urn:microsoft.com/office/officeart/2005/8/layout/vList2"/>
    <dgm:cxn modelId="{A51FC000-E1FC-49B7-9308-15EC0B6E2D90}" type="presParOf" srcId="{75C2685D-24D5-4A53-A1E9-3B2044E95FAD}" destId="{BF4AB3E1-6BB2-4041-8977-23A92F5BF157}" srcOrd="4" destOrd="0" presId="urn:microsoft.com/office/officeart/2005/8/layout/vList2"/>
    <dgm:cxn modelId="{8BE7F29B-3AB5-407F-9C05-71BC00044175}" type="presParOf" srcId="{75C2685D-24D5-4A53-A1E9-3B2044E95FAD}" destId="{29F30557-0118-408E-A2D0-EA15BEB608D6}" srcOrd="5" destOrd="0" presId="urn:microsoft.com/office/officeart/2005/8/layout/vList2"/>
    <dgm:cxn modelId="{23E33C64-8EA5-47B4-8643-170AA7D7ADA7}" type="presParOf" srcId="{75C2685D-24D5-4A53-A1E9-3B2044E95FAD}" destId="{8C347877-3C84-4786-AF54-87CAE2AC817C}" srcOrd="6" destOrd="0" presId="urn:microsoft.com/office/officeart/2005/8/layout/vList2"/>
    <dgm:cxn modelId="{6AAABEE5-CA9D-4DB0-B08A-EE193069F92F}" type="presParOf" srcId="{75C2685D-24D5-4A53-A1E9-3B2044E95FAD}" destId="{F2CBADA7-0FD6-49E4-99BC-EE964A22FC4C}" srcOrd="7" destOrd="0" presId="urn:microsoft.com/office/officeart/2005/8/layout/vList2"/>
    <dgm:cxn modelId="{A5C166F8-66E8-4C81-9831-80ABB82F8FAB}" type="presParOf" srcId="{75C2685D-24D5-4A53-A1E9-3B2044E95FAD}" destId="{51CCFA6B-137B-4418-BAFF-D342746BD78C}" srcOrd="8" destOrd="0" presId="urn:microsoft.com/office/officeart/2005/8/layout/vList2"/>
    <dgm:cxn modelId="{628DE682-32F6-4E50-A773-1D517DE41EB6}" type="presParOf" srcId="{75C2685D-24D5-4A53-A1E9-3B2044E95FAD}" destId="{F44C864F-5F5B-467A-9DA4-002F272FD4B6}" srcOrd="9" destOrd="0" presId="urn:microsoft.com/office/officeart/2005/8/layout/vList2"/>
    <dgm:cxn modelId="{6FA19B79-7AB6-4E34-B30C-FE2562CD29EC}" type="presParOf" srcId="{75C2685D-24D5-4A53-A1E9-3B2044E95FAD}" destId="{C53FC9B8-A558-4F59-9F4C-181E0FC8B703}" srcOrd="10" destOrd="0" presId="urn:microsoft.com/office/officeart/2005/8/layout/vList2"/>
  </dgm:cxnLst>
  <dgm:bg/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ata9.xml><?xml version="1.0" encoding="utf-8"?>
<dgm:dataModel xmlns:dgm="http://schemas.openxmlformats.org/drawingml/2006/diagram" xmlns:a="http://schemas.openxmlformats.org/drawingml/2006/main">
  <dgm:ptLst>
    <dgm:pt modelId="{32298EED-9655-4580-8DF5-0181BE61946C}" type="doc">
      <dgm:prSet loTypeId="urn:microsoft.com/office/officeart/2005/8/layout/vList2" loCatId="list" qsTypeId="urn:microsoft.com/office/officeart/2005/8/quickstyle/simple1" qsCatId="simple" csTypeId="urn:microsoft.com/office/officeart/2005/8/colors/colorful5" csCatId="colorful"/>
      <dgm:spPr/>
      <dgm:t>
        <a:bodyPr/>
        <a:lstStyle/>
        <a:p>
          <a:endParaRPr lang="en-US"/>
        </a:p>
      </dgm:t>
    </dgm:pt>
    <dgm:pt modelId="{C86F5ED2-F0ED-4A4F-B941-ED6274A5D8C4}">
      <dgm:prSet/>
      <dgm:spPr/>
      <dgm:t>
        <a:bodyPr/>
        <a:lstStyle/>
        <a:p>
          <a:r>
            <a:rPr lang="en-GB"/>
            <a:t>Disciplinary mechanisms</a:t>
          </a:r>
          <a:endParaRPr lang="en-US"/>
        </a:p>
      </dgm:t>
    </dgm:pt>
    <dgm:pt modelId="{79239B8F-5C04-4749-BB0E-F444B3F5CD2E}" type="parTrans" cxnId="{F8C408DB-6A92-4ACD-998F-276E13548F8D}">
      <dgm:prSet/>
      <dgm:spPr/>
      <dgm:t>
        <a:bodyPr/>
        <a:lstStyle/>
        <a:p>
          <a:endParaRPr lang="en-US"/>
        </a:p>
      </dgm:t>
    </dgm:pt>
    <dgm:pt modelId="{B2FBEEF5-6BEE-44D8-8DF4-F9DDCCD396E9}" type="sibTrans" cxnId="{F8C408DB-6A92-4ACD-998F-276E13548F8D}">
      <dgm:prSet/>
      <dgm:spPr/>
      <dgm:t>
        <a:bodyPr/>
        <a:lstStyle/>
        <a:p>
          <a:endParaRPr lang="en-US"/>
        </a:p>
      </dgm:t>
    </dgm:pt>
    <dgm:pt modelId="{5C5FFCB8-A081-4804-92D1-233DC523A0D9}">
      <dgm:prSet/>
      <dgm:spPr/>
      <dgm:t>
        <a:bodyPr/>
        <a:lstStyle/>
        <a:p>
          <a:r>
            <a:rPr lang="en-GB"/>
            <a:t>Existing hierarchies </a:t>
          </a:r>
          <a:endParaRPr lang="en-US"/>
        </a:p>
      </dgm:t>
    </dgm:pt>
    <dgm:pt modelId="{CF5E49B0-4CB0-4474-9C36-316346413E9F}" type="parTrans" cxnId="{1690E0DA-0A42-4689-A410-5EF910F693D8}">
      <dgm:prSet/>
      <dgm:spPr/>
      <dgm:t>
        <a:bodyPr/>
        <a:lstStyle/>
        <a:p>
          <a:endParaRPr lang="en-US"/>
        </a:p>
      </dgm:t>
    </dgm:pt>
    <dgm:pt modelId="{F4EC4CBA-804E-45E8-A623-13EDBA7EA53B}" type="sibTrans" cxnId="{1690E0DA-0A42-4689-A410-5EF910F693D8}">
      <dgm:prSet/>
      <dgm:spPr/>
      <dgm:t>
        <a:bodyPr/>
        <a:lstStyle/>
        <a:p>
          <a:endParaRPr lang="en-US"/>
        </a:p>
      </dgm:t>
    </dgm:pt>
    <dgm:pt modelId="{02D6FE9B-5461-4FAC-BCC4-A1374EE278E3}">
      <dgm:prSet/>
      <dgm:spPr/>
      <dgm:t>
        <a:bodyPr/>
        <a:lstStyle/>
        <a:p>
          <a:r>
            <a:rPr lang="en-GB"/>
            <a:t>Time</a:t>
          </a:r>
          <a:endParaRPr lang="en-US"/>
        </a:p>
      </dgm:t>
    </dgm:pt>
    <dgm:pt modelId="{964B9353-A856-4D66-B868-F23D86878051}" type="parTrans" cxnId="{E435ED1A-8978-43D7-9E39-DAC381392CE8}">
      <dgm:prSet/>
      <dgm:spPr/>
      <dgm:t>
        <a:bodyPr/>
        <a:lstStyle/>
        <a:p>
          <a:endParaRPr lang="en-US"/>
        </a:p>
      </dgm:t>
    </dgm:pt>
    <dgm:pt modelId="{2E103AAA-4731-464D-ABFD-026D2C101CF4}" type="sibTrans" cxnId="{E435ED1A-8978-43D7-9E39-DAC381392CE8}">
      <dgm:prSet/>
      <dgm:spPr/>
      <dgm:t>
        <a:bodyPr/>
        <a:lstStyle/>
        <a:p>
          <a:endParaRPr lang="en-US"/>
        </a:p>
      </dgm:t>
    </dgm:pt>
    <dgm:pt modelId="{DA08B073-0BD0-4D3C-A719-8244C1FE6F93}">
      <dgm:prSet/>
      <dgm:spPr/>
      <dgm:t>
        <a:bodyPr/>
        <a:lstStyle/>
        <a:p>
          <a:r>
            <a:rPr lang="en-GB"/>
            <a:t>Expertise </a:t>
          </a:r>
          <a:endParaRPr lang="en-US"/>
        </a:p>
      </dgm:t>
    </dgm:pt>
    <dgm:pt modelId="{9D2E5BD5-9494-4B41-8FDB-BB933654FA16}" type="parTrans" cxnId="{57E41CBF-1B5A-405F-9F1E-2B04FF028671}">
      <dgm:prSet/>
      <dgm:spPr/>
      <dgm:t>
        <a:bodyPr/>
        <a:lstStyle/>
        <a:p>
          <a:endParaRPr lang="en-US"/>
        </a:p>
      </dgm:t>
    </dgm:pt>
    <dgm:pt modelId="{75C76ACB-B96E-4D0C-8131-A106F91B35C0}" type="sibTrans" cxnId="{57E41CBF-1B5A-405F-9F1E-2B04FF028671}">
      <dgm:prSet/>
      <dgm:spPr/>
      <dgm:t>
        <a:bodyPr/>
        <a:lstStyle/>
        <a:p>
          <a:endParaRPr lang="en-US"/>
        </a:p>
      </dgm:t>
    </dgm:pt>
    <dgm:pt modelId="{95EEA0E0-D477-46AE-8530-38B2437C6D48}">
      <dgm:prSet/>
      <dgm:spPr/>
      <dgm:t>
        <a:bodyPr/>
        <a:lstStyle/>
        <a:p>
          <a:r>
            <a:rPr lang="en-GB"/>
            <a:t>How to combine them?</a:t>
          </a:r>
          <a:endParaRPr lang="en-US"/>
        </a:p>
      </dgm:t>
    </dgm:pt>
    <dgm:pt modelId="{554A238F-9AAE-4735-9166-21444ADB75A5}" type="parTrans" cxnId="{5E4FC723-DD8C-4856-BCB9-87CEB8CD9B4B}">
      <dgm:prSet/>
      <dgm:spPr/>
      <dgm:t>
        <a:bodyPr/>
        <a:lstStyle/>
        <a:p>
          <a:endParaRPr lang="en-US"/>
        </a:p>
      </dgm:t>
    </dgm:pt>
    <dgm:pt modelId="{F145A86A-8856-448F-B3FC-6AD4C238D733}" type="sibTrans" cxnId="{5E4FC723-DD8C-4856-BCB9-87CEB8CD9B4B}">
      <dgm:prSet/>
      <dgm:spPr/>
      <dgm:t>
        <a:bodyPr/>
        <a:lstStyle/>
        <a:p>
          <a:endParaRPr lang="en-US"/>
        </a:p>
      </dgm:t>
    </dgm:pt>
    <dgm:pt modelId="{8CEC8691-7A43-4B80-AC9F-CECED0E3FF8F}" type="pres">
      <dgm:prSet presAssocID="{32298EED-9655-4580-8DF5-0181BE61946C}" presName="linear" presStyleCnt="0">
        <dgm:presLayoutVars>
          <dgm:animLvl val="lvl"/>
          <dgm:resizeHandles val="exact"/>
        </dgm:presLayoutVars>
      </dgm:prSet>
      <dgm:spPr/>
    </dgm:pt>
    <dgm:pt modelId="{7DB65436-9775-4E8C-A0E2-90FEA14FF875}" type="pres">
      <dgm:prSet presAssocID="{C86F5ED2-F0ED-4A4F-B941-ED6274A5D8C4}" presName="parentText" presStyleLbl="node1" presStyleIdx="0" presStyleCnt="5">
        <dgm:presLayoutVars>
          <dgm:chMax val="0"/>
          <dgm:bulletEnabled val="1"/>
        </dgm:presLayoutVars>
      </dgm:prSet>
      <dgm:spPr/>
    </dgm:pt>
    <dgm:pt modelId="{0E8EAED6-81BC-460C-B9AF-92708FD50D99}" type="pres">
      <dgm:prSet presAssocID="{B2FBEEF5-6BEE-44D8-8DF4-F9DDCCD396E9}" presName="spacer" presStyleCnt="0"/>
      <dgm:spPr/>
    </dgm:pt>
    <dgm:pt modelId="{6C5E2BF1-80E1-4D12-950B-24A2EBC868AD}" type="pres">
      <dgm:prSet presAssocID="{5C5FFCB8-A081-4804-92D1-233DC523A0D9}" presName="parentText" presStyleLbl="node1" presStyleIdx="1" presStyleCnt="5">
        <dgm:presLayoutVars>
          <dgm:chMax val="0"/>
          <dgm:bulletEnabled val="1"/>
        </dgm:presLayoutVars>
      </dgm:prSet>
      <dgm:spPr/>
    </dgm:pt>
    <dgm:pt modelId="{C8D81A87-A2E2-468E-87CF-40C3E3D8C7A7}" type="pres">
      <dgm:prSet presAssocID="{F4EC4CBA-804E-45E8-A623-13EDBA7EA53B}" presName="spacer" presStyleCnt="0"/>
      <dgm:spPr/>
    </dgm:pt>
    <dgm:pt modelId="{4AFA357B-08EF-4240-814A-576A29E03AB6}" type="pres">
      <dgm:prSet presAssocID="{02D6FE9B-5461-4FAC-BCC4-A1374EE278E3}" presName="parentText" presStyleLbl="node1" presStyleIdx="2" presStyleCnt="5">
        <dgm:presLayoutVars>
          <dgm:chMax val="0"/>
          <dgm:bulletEnabled val="1"/>
        </dgm:presLayoutVars>
      </dgm:prSet>
      <dgm:spPr/>
    </dgm:pt>
    <dgm:pt modelId="{FBBFD42F-94C3-4AC0-A0CB-E37A5C713778}" type="pres">
      <dgm:prSet presAssocID="{2E103AAA-4731-464D-ABFD-026D2C101CF4}" presName="spacer" presStyleCnt="0"/>
      <dgm:spPr/>
    </dgm:pt>
    <dgm:pt modelId="{9D903BE6-66ED-4803-9BC6-0D8964D3736B}" type="pres">
      <dgm:prSet presAssocID="{DA08B073-0BD0-4D3C-A719-8244C1FE6F93}" presName="parentText" presStyleLbl="node1" presStyleIdx="3" presStyleCnt="5">
        <dgm:presLayoutVars>
          <dgm:chMax val="0"/>
          <dgm:bulletEnabled val="1"/>
        </dgm:presLayoutVars>
      </dgm:prSet>
      <dgm:spPr/>
    </dgm:pt>
    <dgm:pt modelId="{B2EF0538-6062-4576-B385-A3D2E2FC8752}" type="pres">
      <dgm:prSet presAssocID="{75C76ACB-B96E-4D0C-8131-A106F91B35C0}" presName="spacer" presStyleCnt="0"/>
      <dgm:spPr/>
    </dgm:pt>
    <dgm:pt modelId="{D3A6219E-9942-4955-A535-07DCD19363F8}" type="pres">
      <dgm:prSet presAssocID="{95EEA0E0-D477-46AE-8530-38B2437C6D48}" presName="parentText" presStyleLbl="node1" presStyleIdx="4" presStyleCnt="5">
        <dgm:presLayoutVars>
          <dgm:chMax val="0"/>
          <dgm:bulletEnabled val="1"/>
        </dgm:presLayoutVars>
      </dgm:prSet>
      <dgm:spPr/>
    </dgm:pt>
  </dgm:ptLst>
  <dgm:cxnLst>
    <dgm:cxn modelId="{710F1A0B-BBAD-4252-A2D1-B0B263C07FBD}" type="presOf" srcId="{DA08B073-0BD0-4D3C-A719-8244C1FE6F93}" destId="{9D903BE6-66ED-4803-9BC6-0D8964D3736B}" srcOrd="0" destOrd="0" presId="urn:microsoft.com/office/officeart/2005/8/layout/vList2"/>
    <dgm:cxn modelId="{E435ED1A-8978-43D7-9E39-DAC381392CE8}" srcId="{32298EED-9655-4580-8DF5-0181BE61946C}" destId="{02D6FE9B-5461-4FAC-BCC4-A1374EE278E3}" srcOrd="2" destOrd="0" parTransId="{964B9353-A856-4D66-B868-F23D86878051}" sibTransId="{2E103AAA-4731-464D-ABFD-026D2C101CF4}"/>
    <dgm:cxn modelId="{5E4FC723-DD8C-4856-BCB9-87CEB8CD9B4B}" srcId="{32298EED-9655-4580-8DF5-0181BE61946C}" destId="{95EEA0E0-D477-46AE-8530-38B2437C6D48}" srcOrd="4" destOrd="0" parTransId="{554A238F-9AAE-4735-9166-21444ADB75A5}" sibTransId="{F145A86A-8856-448F-B3FC-6AD4C238D733}"/>
    <dgm:cxn modelId="{B3F8AB41-B81C-4822-B45E-2585D0DA13AE}" type="presOf" srcId="{5C5FFCB8-A081-4804-92D1-233DC523A0D9}" destId="{6C5E2BF1-80E1-4D12-950B-24A2EBC868AD}" srcOrd="0" destOrd="0" presId="urn:microsoft.com/office/officeart/2005/8/layout/vList2"/>
    <dgm:cxn modelId="{56AA7067-C9E0-451F-885E-21B0CA4680AF}" type="presOf" srcId="{02D6FE9B-5461-4FAC-BCC4-A1374EE278E3}" destId="{4AFA357B-08EF-4240-814A-576A29E03AB6}" srcOrd="0" destOrd="0" presId="urn:microsoft.com/office/officeart/2005/8/layout/vList2"/>
    <dgm:cxn modelId="{8FA067A5-4EFE-4038-A3FB-B77FC744CA66}" type="presOf" srcId="{C86F5ED2-F0ED-4A4F-B941-ED6274A5D8C4}" destId="{7DB65436-9775-4E8C-A0E2-90FEA14FF875}" srcOrd="0" destOrd="0" presId="urn:microsoft.com/office/officeart/2005/8/layout/vList2"/>
    <dgm:cxn modelId="{57E41CBF-1B5A-405F-9F1E-2B04FF028671}" srcId="{32298EED-9655-4580-8DF5-0181BE61946C}" destId="{DA08B073-0BD0-4D3C-A719-8244C1FE6F93}" srcOrd="3" destOrd="0" parTransId="{9D2E5BD5-9494-4B41-8FDB-BB933654FA16}" sibTransId="{75C76ACB-B96E-4D0C-8131-A106F91B35C0}"/>
    <dgm:cxn modelId="{1690E0DA-0A42-4689-A410-5EF910F693D8}" srcId="{32298EED-9655-4580-8DF5-0181BE61946C}" destId="{5C5FFCB8-A081-4804-92D1-233DC523A0D9}" srcOrd="1" destOrd="0" parTransId="{CF5E49B0-4CB0-4474-9C36-316346413E9F}" sibTransId="{F4EC4CBA-804E-45E8-A623-13EDBA7EA53B}"/>
    <dgm:cxn modelId="{F8C408DB-6A92-4ACD-998F-276E13548F8D}" srcId="{32298EED-9655-4580-8DF5-0181BE61946C}" destId="{C86F5ED2-F0ED-4A4F-B941-ED6274A5D8C4}" srcOrd="0" destOrd="0" parTransId="{79239B8F-5C04-4749-BB0E-F444B3F5CD2E}" sibTransId="{B2FBEEF5-6BEE-44D8-8DF4-F9DDCCD396E9}"/>
    <dgm:cxn modelId="{B668E9DF-AEEB-425C-9F5E-9A5B89755FFA}" type="presOf" srcId="{95EEA0E0-D477-46AE-8530-38B2437C6D48}" destId="{D3A6219E-9942-4955-A535-07DCD19363F8}" srcOrd="0" destOrd="0" presId="urn:microsoft.com/office/officeart/2005/8/layout/vList2"/>
    <dgm:cxn modelId="{97D385F0-A4A2-4D9D-9EC2-377554DC7620}" type="presOf" srcId="{32298EED-9655-4580-8DF5-0181BE61946C}" destId="{8CEC8691-7A43-4B80-AC9F-CECED0E3FF8F}" srcOrd="0" destOrd="0" presId="urn:microsoft.com/office/officeart/2005/8/layout/vList2"/>
    <dgm:cxn modelId="{9226AC0F-495A-4218-AC7B-5E7AB2AFFC4B}" type="presParOf" srcId="{8CEC8691-7A43-4B80-AC9F-CECED0E3FF8F}" destId="{7DB65436-9775-4E8C-A0E2-90FEA14FF875}" srcOrd="0" destOrd="0" presId="urn:microsoft.com/office/officeart/2005/8/layout/vList2"/>
    <dgm:cxn modelId="{63CAD353-7005-4AF1-983D-ACBCA88CA8BF}" type="presParOf" srcId="{8CEC8691-7A43-4B80-AC9F-CECED0E3FF8F}" destId="{0E8EAED6-81BC-460C-B9AF-92708FD50D99}" srcOrd="1" destOrd="0" presId="urn:microsoft.com/office/officeart/2005/8/layout/vList2"/>
    <dgm:cxn modelId="{1506BBC2-82F9-4272-B271-834434ECB4A6}" type="presParOf" srcId="{8CEC8691-7A43-4B80-AC9F-CECED0E3FF8F}" destId="{6C5E2BF1-80E1-4D12-950B-24A2EBC868AD}" srcOrd="2" destOrd="0" presId="urn:microsoft.com/office/officeart/2005/8/layout/vList2"/>
    <dgm:cxn modelId="{7EF04034-61EF-49C5-B0C1-C65B48B93AB5}" type="presParOf" srcId="{8CEC8691-7A43-4B80-AC9F-CECED0E3FF8F}" destId="{C8D81A87-A2E2-468E-87CF-40C3E3D8C7A7}" srcOrd="3" destOrd="0" presId="urn:microsoft.com/office/officeart/2005/8/layout/vList2"/>
    <dgm:cxn modelId="{0100C791-4950-415F-8649-35334A8371FC}" type="presParOf" srcId="{8CEC8691-7A43-4B80-AC9F-CECED0E3FF8F}" destId="{4AFA357B-08EF-4240-814A-576A29E03AB6}" srcOrd="4" destOrd="0" presId="urn:microsoft.com/office/officeart/2005/8/layout/vList2"/>
    <dgm:cxn modelId="{6B39C619-F21D-4789-8EAB-B106F6BCA9B3}" type="presParOf" srcId="{8CEC8691-7A43-4B80-AC9F-CECED0E3FF8F}" destId="{FBBFD42F-94C3-4AC0-A0CB-E37A5C713778}" srcOrd="5" destOrd="0" presId="urn:microsoft.com/office/officeart/2005/8/layout/vList2"/>
    <dgm:cxn modelId="{2ED976E6-E093-4C53-B7DE-C4395D8709B0}" type="presParOf" srcId="{8CEC8691-7A43-4B80-AC9F-CECED0E3FF8F}" destId="{9D903BE6-66ED-4803-9BC6-0D8964D3736B}" srcOrd="6" destOrd="0" presId="urn:microsoft.com/office/officeart/2005/8/layout/vList2"/>
    <dgm:cxn modelId="{E273A53A-C281-4A51-B320-6E223AE7430F}" type="presParOf" srcId="{8CEC8691-7A43-4B80-AC9F-CECED0E3FF8F}" destId="{B2EF0538-6062-4576-B385-A3D2E2FC8752}" srcOrd="7" destOrd="0" presId="urn:microsoft.com/office/officeart/2005/8/layout/vList2"/>
    <dgm:cxn modelId="{8E878AA3-09E8-4E18-9374-970E2B36F7C2}" type="presParOf" srcId="{8CEC8691-7A43-4B80-AC9F-CECED0E3FF8F}" destId="{D3A6219E-9942-4955-A535-07DCD19363F8}" srcOrd="8" destOrd="0" presId="urn:microsoft.com/office/officeart/2005/8/layout/vList2"/>
  </dgm:cxnLst>
  <dgm:bg/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rawing1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DBC88428-85B9-4A92-9868-4229C1740E12}">
      <dsp:nvSpPr>
        <dsp:cNvPr id="0" name=""/>
        <dsp:cNvSpPr/>
      </dsp:nvSpPr>
      <dsp:spPr>
        <a:xfrm>
          <a:off x="0" y="2406"/>
          <a:ext cx="6367912" cy="1539719"/>
        </a:xfrm>
        <a:prstGeom prst="roundRect">
          <a:avLst/>
        </a:prstGeom>
        <a:solidFill>
          <a:schemeClr val="accent2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06680" tIns="106680" rIns="106680" bIns="106680" numCol="1" spcCol="1270" anchor="ctr" anchorCtr="0">
          <a:noAutofit/>
        </a:bodyPr>
        <a:lstStyle/>
        <a:p>
          <a:pPr marL="0" lvl="0" indent="0" algn="l" defTabSz="12446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2800" kern="1200"/>
            <a:t>Many of you have already indicated that you are thinking about or are using mixed methods in your PhD</a:t>
          </a:r>
          <a:endParaRPr lang="en-US" sz="2800" kern="1200"/>
        </a:p>
      </dsp:txBody>
      <dsp:txXfrm>
        <a:off x="75163" y="77569"/>
        <a:ext cx="6217586" cy="1389393"/>
      </dsp:txXfrm>
    </dsp:sp>
    <dsp:sp modelId="{BBCB3BF8-6C61-435D-80AC-AAE7AA66DF50}">
      <dsp:nvSpPr>
        <dsp:cNvPr id="0" name=""/>
        <dsp:cNvSpPr/>
      </dsp:nvSpPr>
      <dsp:spPr>
        <a:xfrm>
          <a:off x="0" y="1622766"/>
          <a:ext cx="6367912" cy="1539719"/>
        </a:xfrm>
        <a:prstGeom prst="roundRect">
          <a:avLst/>
        </a:prstGeom>
        <a:solidFill>
          <a:schemeClr val="accent2">
            <a:hueOff val="-485121"/>
            <a:satOff val="-27976"/>
            <a:lumOff val="2876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06680" tIns="106680" rIns="106680" bIns="106680" numCol="1" spcCol="1270" anchor="ctr" anchorCtr="0">
          <a:noAutofit/>
        </a:bodyPr>
        <a:lstStyle/>
        <a:p>
          <a:pPr marL="0" lvl="0" indent="0" algn="l" defTabSz="12446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2800" kern="1200"/>
            <a:t>Justification – why?</a:t>
          </a:r>
          <a:endParaRPr lang="en-US" sz="2800" kern="1200"/>
        </a:p>
      </dsp:txBody>
      <dsp:txXfrm>
        <a:off x="75163" y="1697929"/>
        <a:ext cx="6217586" cy="1389393"/>
      </dsp:txXfrm>
    </dsp:sp>
    <dsp:sp modelId="{419859AA-00F7-4ECB-801B-A4AAD0C3C525}">
      <dsp:nvSpPr>
        <dsp:cNvPr id="0" name=""/>
        <dsp:cNvSpPr/>
      </dsp:nvSpPr>
      <dsp:spPr>
        <a:xfrm>
          <a:off x="0" y="3243126"/>
          <a:ext cx="6367912" cy="1539719"/>
        </a:xfrm>
        <a:prstGeom prst="roundRect">
          <a:avLst/>
        </a:prstGeom>
        <a:solidFill>
          <a:schemeClr val="accent2">
            <a:hueOff val="-970242"/>
            <a:satOff val="-55952"/>
            <a:lumOff val="5752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06680" tIns="106680" rIns="106680" bIns="106680" numCol="1" spcCol="1270" anchor="ctr" anchorCtr="0">
          <a:noAutofit/>
        </a:bodyPr>
        <a:lstStyle/>
        <a:p>
          <a:pPr marL="0" lvl="0" indent="0" algn="l" defTabSz="12446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2800" kern="1200"/>
            <a:t>Problems – why not?</a:t>
          </a:r>
          <a:endParaRPr lang="en-US" sz="2800" kern="1200"/>
        </a:p>
      </dsp:txBody>
      <dsp:txXfrm>
        <a:off x="75163" y="3318289"/>
        <a:ext cx="6217586" cy="1389393"/>
      </dsp:txXfrm>
    </dsp:sp>
    <dsp:sp modelId="{B9797CE7-1D03-4BD7-8164-1A39E4DCCFE1}">
      <dsp:nvSpPr>
        <dsp:cNvPr id="0" name=""/>
        <dsp:cNvSpPr/>
      </dsp:nvSpPr>
      <dsp:spPr>
        <a:xfrm>
          <a:off x="0" y="4863486"/>
          <a:ext cx="6367912" cy="1539719"/>
        </a:xfrm>
        <a:prstGeom prst="roundRect">
          <a:avLst/>
        </a:prstGeom>
        <a:solidFill>
          <a:schemeClr val="accent2">
            <a:hueOff val="-1455363"/>
            <a:satOff val="-83928"/>
            <a:lumOff val="8628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06680" tIns="106680" rIns="106680" bIns="106680" numCol="1" spcCol="1270" anchor="ctr" anchorCtr="0">
          <a:noAutofit/>
        </a:bodyPr>
        <a:lstStyle/>
        <a:p>
          <a:pPr marL="0" lvl="0" indent="0" algn="l" defTabSz="12446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2800" kern="1200"/>
            <a:t>Options – how?</a:t>
          </a:r>
          <a:endParaRPr lang="en-US" sz="2800" kern="1200"/>
        </a:p>
      </dsp:txBody>
      <dsp:txXfrm>
        <a:off x="75163" y="4938649"/>
        <a:ext cx="6217586" cy="1389393"/>
      </dsp:txXfrm>
    </dsp:sp>
  </dsp:spTree>
</dsp:drawing>
</file>

<file path=ppt/diagrams/drawing10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0726DF02-BBE9-4C41-83F7-27ECBFC5670B}">
      <dsp:nvSpPr>
        <dsp:cNvPr id="0" name=""/>
        <dsp:cNvSpPr/>
      </dsp:nvSpPr>
      <dsp:spPr>
        <a:xfrm>
          <a:off x="0" y="511536"/>
          <a:ext cx="6367912" cy="815490"/>
        </a:xfrm>
        <a:prstGeom prst="roundRect">
          <a:avLst/>
        </a:prstGeom>
        <a:solidFill>
          <a:schemeClr val="accent5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29540" tIns="129540" rIns="129540" bIns="129540" numCol="1" spcCol="1270" anchor="ctr" anchorCtr="0">
          <a:noAutofit/>
        </a:bodyPr>
        <a:lstStyle/>
        <a:p>
          <a:pPr marL="0" lvl="0" indent="0" algn="l" defTabSz="15113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3400" kern="1200"/>
            <a:t>Give primacy to one methodology</a:t>
          </a:r>
          <a:endParaRPr lang="en-US" sz="3400" kern="1200"/>
        </a:p>
      </dsp:txBody>
      <dsp:txXfrm>
        <a:off x="39809" y="551345"/>
        <a:ext cx="6288294" cy="735872"/>
      </dsp:txXfrm>
    </dsp:sp>
    <dsp:sp modelId="{E6FA3A07-1F9B-4F71-8EA4-5A9E4C8243D4}">
      <dsp:nvSpPr>
        <dsp:cNvPr id="0" name=""/>
        <dsp:cNvSpPr/>
      </dsp:nvSpPr>
      <dsp:spPr>
        <a:xfrm>
          <a:off x="0" y="1424946"/>
          <a:ext cx="6367912" cy="815490"/>
        </a:xfrm>
        <a:prstGeom prst="roundRect">
          <a:avLst/>
        </a:prstGeom>
        <a:solidFill>
          <a:schemeClr val="accent5">
            <a:hueOff val="-1351709"/>
            <a:satOff val="-3484"/>
            <a:lumOff val="-2353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29540" tIns="129540" rIns="129540" bIns="129540" numCol="1" spcCol="1270" anchor="ctr" anchorCtr="0">
          <a:noAutofit/>
        </a:bodyPr>
        <a:lstStyle/>
        <a:p>
          <a:pPr marL="0" lvl="0" indent="0" algn="l" defTabSz="15113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3400" kern="1200"/>
            <a:t>Linear structure</a:t>
          </a:r>
          <a:endParaRPr lang="en-US" sz="3400" kern="1200"/>
        </a:p>
      </dsp:txBody>
      <dsp:txXfrm>
        <a:off x="39809" y="1464755"/>
        <a:ext cx="6288294" cy="735872"/>
      </dsp:txXfrm>
    </dsp:sp>
    <dsp:sp modelId="{D56D0772-7F0B-4D55-A6D8-938347D2E4D9}">
      <dsp:nvSpPr>
        <dsp:cNvPr id="0" name=""/>
        <dsp:cNvSpPr/>
      </dsp:nvSpPr>
      <dsp:spPr>
        <a:xfrm>
          <a:off x="0" y="2338356"/>
          <a:ext cx="6367912" cy="815490"/>
        </a:xfrm>
        <a:prstGeom prst="roundRect">
          <a:avLst/>
        </a:prstGeom>
        <a:solidFill>
          <a:schemeClr val="accent5">
            <a:hueOff val="-2703417"/>
            <a:satOff val="-6968"/>
            <a:lumOff val="-4706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29540" tIns="129540" rIns="129540" bIns="129540" numCol="1" spcCol="1270" anchor="ctr" anchorCtr="0">
          <a:noAutofit/>
        </a:bodyPr>
        <a:lstStyle/>
        <a:p>
          <a:pPr marL="0" lvl="0" indent="0" algn="l" defTabSz="15113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3400" kern="1200"/>
            <a:t>QUAN </a:t>
          </a:r>
          <a:r>
            <a:rPr lang="en-GB" sz="3400" kern="1200">
              <a:sym typeface="Wingdings" panose="05000000000000000000" pitchFamily="2" charset="2"/>
            </a:rPr>
            <a:t></a:t>
          </a:r>
          <a:r>
            <a:rPr lang="en-GB" sz="3400" kern="1200"/>
            <a:t> qual</a:t>
          </a:r>
          <a:endParaRPr lang="en-US" sz="3400" kern="1200"/>
        </a:p>
      </dsp:txBody>
      <dsp:txXfrm>
        <a:off x="39809" y="2378165"/>
        <a:ext cx="6288294" cy="735872"/>
      </dsp:txXfrm>
    </dsp:sp>
    <dsp:sp modelId="{67FD51BC-8187-49E8-8307-9895C489423E}">
      <dsp:nvSpPr>
        <dsp:cNvPr id="0" name=""/>
        <dsp:cNvSpPr/>
      </dsp:nvSpPr>
      <dsp:spPr>
        <a:xfrm>
          <a:off x="0" y="3251766"/>
          <a:ext cx="6367912" cy="815490"/>
        </a:xfrm>
        <a:prstGeom prst="roundRect">
          <a:avLst/>
        </a:prstGeom>
        <a:solidFill>
          <a:schemeClr val="accent5">
            <a:hueOff val="-4055126"/>
            <a:satOff val="-10451"/>
            <a:lumOff val="-7059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29540" tIns="129540" rIns="129540" bIns="129540" numCol="1" spcCol="1270" anchor="ctr" anchorCtr="0">
          <a:noAutofit/>
        </a:bodyPr>
        <a:lstStyle/>
        <a:p>
          <a:pPr marL="0" lvl="0" indent="0" algn="l" defTabSz="15113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3400" kern="1200"/>
            <a:t>quan </a:t>
          </a:r>
          <a:r>
            <a:rPr lang="en-GB" sz="3400" kern="1200">
              <a:sym typeface="Wingdings" panose="05000000000000000000" pitchFamily="2" charset="2"/>
            </a:rPr>
            <a:t></a:t>
          </a:r>
          <a:r>
            <a:rPr lang="en-GB" sz="3400" kern="1200"/>
            <a:t> QUAL</a:t>
          </a:r>
          <a:endParaRPr lang="en-US" sz="3400" kern="1200"/>
        </a:p>
      </dsp:txBody>
      <dsp:txXfrm>
        <a:off x="39809" y="3291575"/>
        <a:ext cx="6288294" cy="735872"/>
      </dsp:txXfrm>
    </dsp:sp>
    <dsp:sp modelId="{DF8144CD-69E7-4253-A1E0-F7F4D07AAA81}">
      <dsp:nvSpPr>
        <dsp:cNvPr id="0" name=""/>
        <dsp:cNvSpPr/>
      </dsp:nvSpPr>
      <dsp:spPr>
        <a:xfrm>
          <a:off x="0" y="4165176"/>
          <a:ext cx="6367912" cy="815490"/>
        </a:xfrm>
        <a:prstGeom prst="roundRect">
          <a:avLst/>
        </a:prstGeom>
        <a:solidFill>
          <a:schemeClr val="accent5">
            <a:hueOff val="-5406834"/>
            <a:satOff val="-13935"/>
            <a:lumOff val="-9412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29540" tIns="129540" rIns="129540" bIns="129540" numCol="1" spcCol="1270" anchor="ctr" anchorCtr="0">
          <a:noAutofit/>
        </a:bodyPr>
        <a:lstStyle/>
        <a:p>
          <a:pPr marL="0" lvl="0" indent="0" algn="l" defTabSz="15113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3400" kern="1200"/>
            <a:t>QUAL </a:t>
          </a:r>
          <a:r>
            <a:rPr lang="en-GB" sz="3400" kern="1200">
              <a:sym typeface="Wingdings" panose="05000000000000000000" pitchFamily="2" charset="2"/>
            </a:rPr>
            <a:t></a:t>
          </a:r>
          <a:r>
            <a:rPr lang="en-GB" sz="3400" kern="1200"/>
            <a:t> quan</a:t>
          </a:r>
          <a:endParaRPr lang="en-US" sz="3400" kern="1200"/>
        </a:p>
      </dsp:txBody>
      <dsp:txXfrm>
        <a:off x="39809" y="4204985"/>
        <a:ext cx="6288294" cy="735872"/>
      </dsp:txXfrm>
    </dsp:sp>
    <dsp:sp modelId="{463A4D66-F495-47B0-BDF2-D0EFBE058AEC}">
      <dsp:nvSpPr>
        <dsp:cNvPr id="0" name=""/>
        <dsp:cNvSpPr/>
      </dsp:nvSpPr>
      <dsp:spPr>
        <a:xfrm>
          <a:off x="0" y="5078586"/>
          <a:ext cx="6367912" cy="815490"/>
        </a:xfrm>
        <a:prstGeom prst="roundRect">
          <a:avLst/>
        </a:prstGeom>
        <a:solidFill>
          <a:schemeClr val="accent5">
            <a:hueOff val="-6758543"/>
            <a:satOff val="-17419"/>
            <a:lumOff val="-11765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29540" tIns="129540" rIns="129540" bIns="129540" numCol="1" spcCol="1270" anchor="ctr" anchorCtr="0">
          <a:noAutofit/>
        </a:bodyPr>
        <a:lstStyle/>
        <a:p>
          <a:pPr marL="0" lvl="0" indent="0" algn="l" defTabSz="15113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3400" kern="1200"/>
            <a:t>qual </a:t>
          </a:r>
          <a:r>
            <a:rPr lang="en-GB" sz="3400" kern="1200">
              <a:sym typeface="Wingdings" panose="05000000000000000000" pitchFamily="2" charset="2"/>
            </a:rPr>
            <a:t></a:t>
          </a:r>
          <a:r>
            <a:rPr lang="en-GB" sz="3400" kern="1200"/>
            <a:t> QUAN</a:t>
          </a:r>
          <a:endParaRPr lang="en-US" sz="3400" kern="1200"/>
        </a:p>
      </dsp:txBody>
      <dsp:txXfrm>
        <a:off x="39809" y="5118395"/>
        <a:ext cx="6288294" cy="735872"/>
      </dsp:txXfrm>
    </dsp:sp>
  </dsp:spTree>
</dsp:drawing>
</file>

<file path=ppt/diagrams/drawing11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9A691DF6-22F1-4D48-8E63-FD61A122E04B}">
      <dsp:nvSpPr>
        <dsp:cNvPr id="0" name=""/>
        <dsp:cNvSpPr/>
      </dsp:nvSpPr>
      <dsp:spPr>
        <a:xfrm>
          <a:off x="0" y="12756"/>
          <a:ext cx="6367912" cy="2028780"/>
        </a:xfrm>
        <a:prstGeom prst="roundRect">
          <a:avLst/>
        </a:prstGeom>
        <a:solidFill>
          <a:schemeClr val="accent5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94310" tIns="194310" rIns="194310" bIns="194310" numCol="1" spcCol="1270" anchor="ctr" anchorCtr="0">
          <a:noAutofit/>
        </a:bodyPr>
        <a:lstStyle/>
        <a:p>
          <a:pPr marL="0" lvl="0" indent="0" algn="l" defTabSz="22669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5100" kern="1200"/>
            <a:t>No approach has primacy</a:t>
          </a:r>
          <a:endParaRPr lang="en-US" sz="5100" kern="1200"/>
        </a:p>
      </dsp:txBody>
      <dsp:txXfrm>
        <a:off x="99037" y="111793"/>
        <a:ext cx="6169838" cy="1830706"/>
      </dsp:txXfrm>
    </dsp:sp>
    <dsp:sp modelId="{BF669E0A-8F8A-45DA-8E80-1CA34638DD54}">
      <dsp:nvSpPr>
        <dsp:cNvPr id="0" name=""/>
        <dsp:cNvSpPr/>
      </dsp:nvSpPr>
      <dsp:spPr>
        <a:xfrm>
          <a:off x="0" y="2188416"/>
          <a:ext cx="6367912" cy="2028780"/>
        </a:xfrm>
        <a:prstGeom prst="roundRect">
          <a:avLst/>
        </a:prstGeom>
        <a:solidFill>
          <a:schemeClr val="accent5">
            <a:hueOff val="-3379271"/>
            <a:satOff val="-8710"/>
            <a:lumOff val="-5883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94310" tIns="194310" rIns="194310" bIns="194310" numCol="1" spcCol="1270" anchor="ctr" anchorCtr="0">
          <a:noAutofit/>
        </a:bodyPr>
        <a:lstStyle/>
        <a:p>
          <a:pPr marL="0" lvl="0" indent="0" algn="l" defTabSz="22669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5100" kern="1200"/>
            <a:t>Interaction of approaches</a:t>
          </a:r>
          <a:endParaRPr lang="en-US" sz="5100" kern="1200"/>
        </a:p>
      </dsp:txBody>
      <dsp:txXfrm>
        <a:off x="99037" y="2287453"/>
        <a:ext cx="6169838" cy="1830706"/>
      </dsp:txXfrm>
    </dsp:sp>
    <dsp:sp modelId="{F573972A-E4F2-439E-A636-AB26DD53ED05}">
      <dsp:nvSpPr>
        <dsp:cNvPr id="0" name=""/>
        <dsp:cNvSpPr/>
      </dsp:nvSpPr>
      <dsp:spPr>
        <a:xfrm>
          <a:off x="0" y="4364076"/>
          <a:ext cx="6367912" cy="2028780"/>
        </a:xfrm>
        <a:prstGeom prst="roundRect">
          <a:avLst/>
        </a:prstGeom>
        <a:solidFill>
          <a:schemeClr val="accent5">
            <a:hueOff val="-6758543"/>
            <a:satOff val="-17419"/>
            <a:lumOff val="-11765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94310" tIns="194310" rIns="194310" bIns="194310" numCol="1" spcCol="1270" anchor="ctr" anchorCtr="0">
          <a:noAutofit/>
        </a:bodyPr>
        <a:lstStyle/>
        <a:p>
          <a:pPr marL="0" lvl="0" indent="0" algn="l" defTabSz="22669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5100" kern="1200"/>
            <a:t>E.g. Mearman, Papa, Webber (2014)</a:t>
          </a:r>
          <a:endParaRPr lang="en-US" sz="5100" kern="1200"/>
        </a:p>
      </dsp:txBody>
      <dsp:txXfrm>
        <a:off x="99037" y="4463113"/>
        <a:ext cx="6169838" cy="1830706"/>
      </dsp:txXfrm>
    </dsp:sp>
  </dsp:spTree>
</dsp:drawing>
</file>

<file path=ppt/diagrams/drawing2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91E085C5-03AA-4102-A6D9-640AF765FF32}">
      <dsp:nvSpPr>
        <dsp:cNvPr id="0" name=""/>
        <dsp:cNvSpPr/>
      </dsp:nvSpPr>
      <dsp:spPr>
        <a:xfrm>
          <a:off x="0" y="271776"/>
          <a:ext cx="6367912" cy="1153620"/>
        </a:xfrm>
        <a:prstGeom prst="roundRect">
          <a:avLst/>
        </a:prstGeom>
        <a:solidFill>
          <a:schemeClr val="accent2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10490" tIns="110490" rIns="110490" bIns="110490" numCol="1" spcCol="1270" anchor="ctr" anchorCtr="0">
          <a:noAutofit/>
        </a:bodyPr>
        <a:lstStyle/>
        <a:p>
          <a:pPr marL="0" lvl="0" indent="0" algn="l" defTabSz="12890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2900" kern="1200"/>
            <a:t>The literature contains many </a:t>
          </a:r>
          <a:r>
            <a:rPr lang="en-GB" sz="2900" b="1" kern="1200"/>
            <a:t>dichotomies</a:t>
          </a:r>
          <a:r>
            <a:rPr lang="en-GB" sz="2900" kern="1200"/>
            <a:t>: e.g.</a:t>
          </a:r>
          <a:endParaRPr lang="en-US" sz="2900" kern="1200"/>
        </a:p>
      </dsp:txBody>
      <dsp:txXfrm>
        <a:off x="56315" y="328091"/>
        <a:ext cx="6255282" cy="1040990"/>
      </dsp:txXfrm>
    </dsp:sp>
    <dsp:sp modelId="{6C45C4E5-0E39-41A0-B7FA-4899F2876C99}">
      <dsp:nvSpPr>
        <dsp:cNvPr id="0" name=""/>
        <dsp:cNvSpPr/>
      </dsp:nvSpPr>
      <dsp:spPr>
        <a:xfrm>
          <a:off x="0" y="1425396"/>
          <a:ext cx="6367912" cy="1920960"/>
        </a:xfrm>
        <a:prstGeom prst="rect">
          <a:avLst/>
        </a:prstGeom>
        <a:noFill/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202181" tIns="36830" rIns="206248" bIns="36830" numCol="1" spcCol="1270" anchor="t" anchorCtr="0">
          <a:noAutofit/>
        </a:bodyPr>
        <a:lstStyle/>
        <a:p>
          <a:pPr marL="228600" lvl="1" indent="-228600" algn="l" defTabSz="1022350">
            <a:lnSpc>
              <a:spcPct val="90000"/>
            </a:lnSpc>
            <a:spcBef>
              <a:spcPct val="0"/>
            </a:spcBef>
            <a:spcAft>
              <a:spcPct val="20000"/>
            </a:spcAft>
            <a:buChar char="•"/>
          </a:pPr>
          <a:r>
            <a:rPr lang="en-GB" sz="2300" kern="1200"/>
            <a:t>Positivists vs Anti-positivists</a:t>
          </a:r>
          <a:endParaRPr lang="en-US" sz="2300" kern="1200"/>
        </a:p>
        <a:p>
          <a:pPr marL="228600" lvl="1" indent="-228600" algn="l" defTabSz="1022350">
            <a:lnSpc>
              <a:spcPct val="90000"/>
            </a:lnSpc>
            <a:spcBef>
              <a:spcPct val="0"/>
            </a:spcBef>
            <a:spcAft>
              <a:spcPct val="20000"/>
            </a:spcAft>
            <a:buChar char="•"/>
          </a:pPr>
          <a:r>
            <a:rPr lang="en-GB" sz="2300" kern="1200"/>
            <a:t>Natural vs social science</a:t>
          </a:r>
          <a:endParaRPr lang="en-US" sz="2300" kern="1200"/>
        </a:p>
        <a:p>
          <a:pPr marL="228600" lvl="1" indent="-228600" algn="l" defTabSz="1022350">
            <a:lnSpc>
              <a:spcPct val="90000"/>
            </a:lnSpc>
            <a:spcBef>
              <a:spcPct val="0"/>
            </a:spcBef>
            <a:spcAft>
              <a:spcPct val="20000"/>
            </a:spcAft>
            <a:buChar char="•"/>
          </a:pPr>
          <a:r>
            <a:rPr lang="en-GB" sz="2300" kern="1200"/>
            <a:t>Progress vs change</a:t>
          </a:r>
          <a:endParaRPr lang="en-US" sz="2300" kern="1200"/>
        </a:p>
        <a:p>
          <a:pPr marL="228600" lvl="1" indent="-228600" algn="l" defTabSz="1022350">
            <a:lnSpc>
              <a:spcPct val="90000"/>
            </a:lnSpc>
            <a:spcBef>
              <a:spcPct val="0"/>
            </a:spcBef>
            <a:spcAft>
              <a:spcPct val="20000"/>
            </a:spcAft>
            <a:buChar char="•"/>
          </a:pPr>
          <a:r>
            <a:rPr lang="en-GB" sz="2300" kern="1200"/>
            <a:t>QUAN people vs QUAL people (disciplinary boundaries)</a:t>
          </a:r>
          <a:endParaRPr lang="en-US" sz="2300" kern="1200"/>
        </a:p>
      </dsp:txBody>
      <dsp:txXfrm>
        <a:off x="0" y="1425396"/>
        <a:ext cx="6367912" cy="1920960"/>
      </dsp:txXfrm>
    </dsp:sp>
    <dsp:sp modelId="{AC46844C-2429-4F5C-9FF5-345A0D888ED3}">
      <dsp:nvSpPr>
        <dsp:cNvPr id="0" name=""/>
        <dsp:cNvSpPr/>
      </dsp:nvSpPr>
      <dsp:spPr>
        <a:xfrm>
          <a:off x="0" y="3346356"/>
          <a:ext cx="6367912" cy="1153620"/>
        </a:xfrm>
        <a:prstGeom prst="roundRect">
          <a:avLst/>
        </a:prstGeom>
        <a:solidFill>
          <a:schemeClr val="accent2">
            <a:hueOff val="-727682"/>
            <a:satOff val="-41964"/>
            <a:lumOff val="4314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10490" tIns="110490" rIns="110490" bIns="110490" numCol="1" spcCol="1270" anchor="ctr" anchorCtr="0">
          <a:noAutofit/>
        </a:bodyPr>
        <a:lstStyle/>
        <a:p>
          <a:pPr marL="0" lvl="0" indent="0" algn="l" defTabSz="12890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2900" kern="1200"/>
            <a:t>How, then, to justify </a:t>
          </a:r>
          <a:r>
            <a:rPr lang="en-GB" sz="2900" b="1" kern="1200"/>
            <a:t>mixed methods</a:t>
          </a:r>
          <a:r>
            <a:rPr lang="en-GB" sz="2900" kern="1200"/>
            <a:t>?</a:t>
          </a:r>
          <a:endParaRPr lang="en-US" sz="2900" kern="1200"/>
        </a:p>
      </dsp:txBody>
      <dsp:txXfrm>
        <a:off x="56315" y="3402671"/>
        <a:ext cx="6255282" cy="1040990"/>
      </dsp:txXfrm>
    </dsp:sp>
    <dsp:sp modelId="{63F59C77-D831-498E-84AC-BD60BBB674D0}">
      <dsp:nvSpPr>
        <dsp:cNvPr id="0" name=""/>
        <dsp:cNvSpPr/>
      </dsp:nvSpPr>
      <dsp:spPr>
        <a:xfrm>
          <a:off x="0" y="4499976"/>
          <a:ext cx="6367912" cy="480240"/>
        </a:xfrm>
        <a:prstGeom prst="rect">
          <a:avLst/>
        </a:prstGeom>
        <a:noFill/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202181" tIns="36830" rIns="206248" bIns="36830" numCol="1" spcCol="1270" anchor="t" anchorCtr="0">
          <a:noAutofit/>
        </a:bodyPr>
        <a:lstStyle/>
        <a:p>
          <a:pPr marL="228600" lvl="1" indent="-228600" algn="l" defTabSz="1022350">
            <a:lnSpc>
              <a:spcPct val="90000"/>
            </a:lnSpc>
            <a:spcBef>
              <a:spcPct val="0"/>
            </a:spcBef>
            <a:spcAft>
              <a:spcPct val="20000"/>
            </a:spcAft>
            <a:buChar char="•"/>
          </a:pPr>
          <a:r>
            <a:rPr lang="en-GB" sz="2300" kern="1200"/>
            <a:t>combining quantitative and qualitative methods</a:t>
          </a:r>
          <a:endParaRPr lang="en-US" sz="2300" kern="1200"/>
        </a:p>
      </dsp:txBody>
      <dsp:txXfrm>
        <a:off x="0" y="4499976"/>
        <a:ext cx="6367912" cy="480240"/>
      </dsp:txXfrm>
    </dsp:sp>
    <dsp:sp modelId="{329DD594-43CC-4F7D-8048-4E9184E6C7FF}">
      <dsp:nvSpPr>
        <dsp:cNvPr id="0" name=""/>
        <dsp:cNvSpPr/>
      </dsp:nvSpPr>
      <dsp:spPr>
        <a:xfrm>
          <a:off x="0" y="4980216"/>
          <a:ext cx="6367912" cy="1153620"/>
        </a:xfrm>
        <a:prstGeom prst="roundRect">
          <a:avLst/>
        </a:prstGeom>
        <a:solidFill>
          <a:schemeClr val="accent2">
            <a:hueOff val="-1455363"/>
            <a:satOff val="-83928"/>
            <a:lumOff val="8628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10490" tIns="110490" rIns="110490" bIns="110490" numCol="1" spcCol="1270" anchor="ctr" anchorCtr="0">
          <a:noAutofit/>
        </a:bodyPr>
        <a:lstStyle/>
        <a:p>
          <a:pPr marL="0" lvl="0" indent="0" algn="l" defTabSz="12890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2900" kern="1200"/>
            <a:t>Danger of combining methods that have </a:t>
          </a:r>
          <a:r>
            <a:rPr lang="en-GB" sz="2900" b="1" kern="1200"/>
            <a:t>incompatible philosophical rationale</a:t>
          </a:r>
          <a:endParaRPr lang="en-US" sz="2900" kern="1200"/>
        </a:p>
      </dsp:txBody>
      <dsp:txXfrm>
        <a:off x="56315" y="5036531"/>
        <a:ext cx="6255282" cy="1040990"/>
      </dsp:txXfrm>
    </dsp:sp>
  </dsp:spTree>
</dsp:drawing>
</file>

<file path=ppt/diagrams/drawing3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2C4929B5-0007-47CA-B029-83568DE8F349}">
      <dsp:nvSpPr>
        <dsp:cNvPr id="0" name=""/>
        <dsp:cNvSpPr/>
      </dsp:nvSpPr>
      <dsp:spPr>
        <a:xfrm>
          <a:off x="0" y="355566"/>
          <a:ext cx="6367912" cy="2419560"/>
        </a:xfrm>
        <a:prstGeom prst="roundRect">
          <a:avLst/>
        </a:prstGeom>
        <a:solidFill>
          <a:schemeClr val="accent2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67640" tIns="167640" rIns="167640" bIns="167640" numCol="1" spcCol="1270" anchor="ctr" anchorCtr="0">
          <a:noAutofit/>
        </a:bodyPr>
        <a:lstStyle/>
        <a:p>
          <a:pPr marL="0" lvl="0" indent="0" algn="l" defTabSz="19558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4400" kern="1200"/>
            <a:t>One way: ‘softer’ versions of positivism/interpretivism</a:t>
          </a:r>
          <a:endParaRPr lang="en-US" sz="4400" kern="1200"/>
        </a:p>
      </dsp:txBody>
      <dsp:txXfrm>
        <a:off x="118113" y="473679"/>
        <a:ext cx="6131686" cy="2183334"/>
      </dsp:txXfrm>
    </dsp:sp>
    <dsp:sp modelId="{10DD79BC-DCD4-4459-9DD5-FF0CADCE8044}">
      <dsp:nvSpPr>
        <dsp:cNvPr id="0" name=""/>
        <dsp:cNvSpPr/>
      </dsp:nvSpPr>
      <dsp:spPr>
        <a:xfrm>
          <a:off x="0" y="2901846"/>
          <a:ext cx="6367912" cy="2419560"/>
        </a:xfrm>
        <a:prstGeom prst="roundRect">
          <a:avLst/>
        </a:prstGeom>
        <a:solidFill>
          <a:schemeClr val="accent2">
            <a:hueOff val="-1455363"/>
            <a:satOff val="-83928"/>
            <a:lumOff val="8628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67640" tIns="167640" rIns="167640" bIns="167640" numCol="1" spcCol="1270" anchor="ctr" anchorCtr="0">
          <a:noAutofit/>
        </a:bodyPr>
        <a:lstStyle/>
        <a:p>
          <a:pPr marL="0" lvl="0" indent="0" algn="l" defTabSz="19558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4400" kern="1200"/>
            <a:t>Another way: an alternative philosophy</a:t>
          </a:r>
          <a:endParaRPr lang="en-US" sz="4400" kern="1200"/>
        </a:p>
      </dsp:txBody>
      <dsp:txXfrm>
        <a:off x="118113" y="3019959"/>
        <a:ext cx="6131686" cy="2183334"/>
      </dsp:txXfrm>
    </dsp:sp>
    <dsp:sp modelId="{3F00E580-D34D-438B-B30E-F1387A516BC3}">
      <dsp:nvSpPr>
        <dsp:cNvPr id="0" name=""/>
        <dsp:cNvSpPr/>
      </dsp:nvSpPr>
      <dsp:spPr>
        <a:xfrm>
          <a:off x="0" y="5321406"/>
          <a:ext cx="6367912" cy="728640"/>
        </a:xfrm>
        <a:prstGeom prst="rect">
          <a:avLst/>
        </a:prstGeom>
        <a:noFill/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202181" tIns="55880" rIns="312928" bIns="55880" numCol="1" spcCol="1270" anchor="t" anchorCtr="0">
          <a:noAutofit/>
        </a:bodyPr>
        <a:lstStyle/>
        <a:p>
          <a:pPr marL="285750" lvl="1" indent="-285750" algn="l" defTabSz="1511300">
            <a:lnSpc>
              <a:spcPct val="90000"/>
            </a:lnSpc>
            <a:spcBef>
              <a:spcPct val="0"/>
            </a:spcBef>
            <a:spcAft>
              <a:spcPct val="20000"/>
            </a:spcAft>
            <a:buChar char="•"/>
          </a:pPr>
          <a:r>
            <a:rPr lang="en-GB" sz="3400" kern="1200"/>
            <a:t>E.g. critical realism</a:t>
          </a:r>
          <a:endParaRPr lang="en-US" sz="3400" kern="1200"/>
        </a:p>
      </dsp:txBody>
      <dsp:txXfrm>
        <a:off x="0" y="5321406"/>
        <a:ext cx="6367912" cy="728640"/>
      </dsp:txXfrm>
    </dsp:sp>
  </dsp:spTree>
</dsp:drawing>
</file>

<file path=ppt/diagrams/drawing4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9B13BD62-F0D2-4652-9F68-74028D958D79}">
      <dsp:nvSpPr>
        <dsp:cNvPr id="0" name=""/>
        <dsp:cNvSpPr/>
      </dsp:nvSpPr>
      <dsp:spPr>
        <a:xfrm>
          <a:off x="0" y="31445"/>
          <a:ext cx="6367912" cy="1390380"/>
        </a:xfrm>
        <a:prstGeom prst="roundRect">
          <a:avLst/>
        </a:prstGeom>
        <a:solidFill>
          <a:schemeClr val="accent2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33350" tIns="133350" rIns="133350" bIns="133350" numCol="1" spcCol="1270" anchor="ctr" anchorCtr="0">
          <a:noAutofit/>
        </a:bodyPr>
        <a:lstStyle/>
        <a:p>
          <a:pPr marL="0" lvl="0" indent="0" algn="l" defTabSz="15557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3500" kern="1200"/>
            <a:t>Structures, powers, mechanisms</a:t>
          </a:r>
          <a:endParaRPr lang="en-US" sz="3500" kern="1200"/>
        </a:p>
      </dsp:txBody>
      <dsp:txXfrm>
        <a:off x="67873" y="99318"/>
        <a:ext cx="6232166" cy="1254634"/>
      </dsp:txXfrm>
    </dsp:sp>
    <dsp:sp modelId="{D41554EB-D204-4EC4-BA74-6293C123B02D}">
      <dsp:nvSpPr>
        <dsp:cNvPr id="0" name=""/>
        <dsp:cNvSpPr/>
      </dsp:nvSpPr>
      <dsp:spPr>
        <a:xfrm>
          <a:off x="0" y="1522626"/>
          <a:ext cx="6367912" cy="1390380"/>
        </a:xfrm>
        <a:prstGeom prst="roundRect">
          <a:avLst/>
        </a:prstGeom>
        <a:solidFill>
          <a:schemeClr val="accent2">
            <a:hueOff val="-485121"/>
            <a:satOff val="-27976"/>
            <a:lumOff val="2876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33350" tIns="133350" rIns="133350" bIns="133350" numCol="1" spcCol="1270" anchor="ctr" anchorCtr="0">
          <a:noAutofit/>
        </a:bodyPr>
        <a:lstStyle/>
        <a:p>
          <a:pPr marL="0" lvl="0" indent="0" algn="l" defTabSz="15557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3500" kern="1200"/>
            <a:t>Closed and open systems</a:t>
          </a:r>
          <a:endParaRPr lang="en-US" sz="3500" kern="1200"/>
        </a:p>
      </dsp:txBody>
      <dsp:txXfrm>
        <a:off x="67873" y="1590499"/>
        <a:ext cx="6232166" cy="1254634"/>
      </dsp:txXfrm>
    </dsp:sp>
    <dsp:sp modelId="{095A2595-3F2D-4876-A434-55A4E16C730A}">
      <dsp:nvSpPr>
        <dsp:cNvPr id="0" name=""/>
        <dsp:cNvSpPr/>
      </dsp:nvSpPr>
      <dsp:spPr>
        <a:xfrm>
          <a:off x="0" y="2913006"/>
          <a:ext cx="6367912" cy="579600"/>
        </a:xfrm>
        <a:prstGeom prst="rect">
          <a:avLst/>
        </a:prstGeom>
        <a:noFill/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202181" tIns="44450" rIns="248920" bIns="44450" numCol="1" spcCol="1270" anchor="t" anchorCtr="0">
          <a:noAutofit/>
        </a:bodyPr>
        <a:lstStyle/>
        <a:p>
          <a:pPr marL="228600" lvl="1" indent="-228600" algn="l" defTabSz="1200150">
            <a:lnSpc>
              <a:spcPct val="90000"/>
            </a:lnSpc>
            <a:spcBef>
              <a:spcPct val="0"/>
            </a:spcBef>
            <a:spcAft>
              <a:spcPct val="20000"/>
            </a:spcAft>
            <a:buChar char="•"/>
          </a:pPr>
          <a:r>
            <a:rPr lang="en-GB" sz="2700" kern="1200"/>
            <a:t>ICC, ECC (see Downward talk)</a:t>
          </a:r>
          <a:endParaRPr lang="en-US" sz="2700" kern="1200"/>
        </a:p>
      </dsp:txBody>
      <dsp:txXfrm>
        <a:off x="0" y="2913006"/>
        <a:ext cx="6367912" cy="579600"/>
      </dsp:txXfrm>
    </dsp:sp>
    <dsp:sp modelId="{CE28324A-AD73-4B5B-B791-934A386A9101}">
      <dsp:nvSpPr>
        <dsp:cNvPr id="0" name=""/>
        <dsp:cNvSpPr/>
      </dsp:nvSpPr>
      <dsp:spPr>
        <a:xfrm>
          <a:off x="0" y="3492606"/>
          <a:ext cx="6367912" cy="1390380"/>
        </a:xfrm>
        <a:prstGeom prst="roundRect">
          <a:avLst/>
        </a:prstGeom>
        <a:solidFill>
          <a:schemeClr val="accent2">
            <a:hueOff val="-970242"/>
            <a:satOff val="-55952"/>
            <a:lumOff val="5752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33350" tIns="133350" rIns="133350" bIns="133350" numCol="1" spcCol="1270" anchor="ctr" anchorCtr="0">
          <a:noAutofit/>
        </a:bodyPr>
        <a:lstStyle/>
        <a:p>
          <a:pPr marL="0" lvl="0" indent="0" algn="l" defTabSz="15557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3500" kern="1200"/>
            <a:t>Retroduction </a:t>
          </a:r>
          <a:endParaRPr lang="en-US" sz="3500" kern="1200"/>
        </a:p>
      </dsp:txBody>
      <dsp:txXfrm>
        <a:off x="67873" y="3560479"/>
        <a:ext cx="6232166" cy="1254634"/>
      </dsp:txXfrm>
    </dsp:sp>
    <dsp:sp modelId="{02C8BCBC-1D11-495E-9D9A-4F352CBC827C}">
      <dsp:nvSpPr>
        <dsp:cNvPr id="0" name=""/>
        <dsp:cNvSpPr/>
      </dsp:nvSpPr>
      <dsp:spPr>
        <a:xfrm>
          <a:off x="0" y="4983786"/>
          <a:ext cx="6367912" cy="1390380"/>
        </a:xfrm>
        <a:prstGeom prst="roundRect">
          <a:avLst/>
        </a:prstGeom>
        <a:solidFill>
          <a:schemeClr val="accent2">
            <a:hueOff val="-1455363"/>
            <a:satOff val="-83928"/>
            <a:lumOff val="8628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33350" tIns="133350" rIns="133350" bIns="133350" numCol="1" spcCol="1270" anchor="ctr" anchorCtr="0">
          <a:noAutofit/>
        </a:bodyPr>
        <a:lstStyle/>
        <a:p>
          <a:pPr marL="0" lvl="0" indent="0" algn="l" defTabSz="15557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3500" kern="1200"/>
            <a:t>Considerable scepticism about quantitative methods</a:t>
          </a:r>
          <a:endParaRPr lang="en-US" sz="3500" kern="1200"/>
        </a:p>
      </dsp:txBody>
      <dsp:txXfrm>
        <a:off x="67873" y="5051659"/>
        <a:ext cx="6232166" cy="1254634"/>
      </dsp:txXfrm>
    </dsp:sp>
  </dsp:spTree>
</dsp:drawing>
</file>

<file path=ppt/diagrams/drawing5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6367A762-6150-4EDC-9882-51F53CCA31DC}">
      <dsp:nvSpPr>
        <dsp:cNvPr id="0" name=""/>
        <dsp:cNvSpPr/>
      </dsp:nvSpPr>
      <dsp:spPr>
        <a:xfrm>
          <a:off x="0" y="993396"/>
          <a:ext cx="6367912" cy="835379"/>
        </a:xfrm>
        <a:prstGeom prst="roundRect">
          <a:avLst/>
        </a:prstGeom>
        <a:solidFill>
          <a:schemeClr val="accent2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80010" tIns="80010" rIns="80010" bIns="80010" numCol="1" spcCol="1270" anchor="ctr" anchorCtr="0">
          <a:noAutofit/>
        </a:bodyPr>
        <a:lstStyle/>
        <a:p>
          <a:pPr marL="0" lvl="0" indent="0" algn="l" defTabSz="9334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2100" kern="1200"/>
            <a:t>Lawson argues for a method of retroduction involving </a:t>
          </a:r>
          <a:r>
            <a:rPr lang="en-GB" sz="2100" b="1" kern="1200"/>
            <a:t>‘demi-regs’</a:t>
          </a:r>
          <a:endParaRPr lang="en-US" sz="2100" kern="1200"/>
        </a:p>
      </dsp:txBody>
      <dsp:txXfrm>
        <a:off x="40780" y="1034176"/>
        <a:ext cx="6286352" cy="753819"/>
      </dsp:txXfrm>
    </dsp:sp>
    <dsp:sp modelId="{DCF4EBCE-6A50-429C-9ED6-F65DE2BC016C}">
      <dsp:nvSpPr>
        <dsp:cNvPr id="0" name=""/>
        <dsp:cNvSpPr/>
      </dsp:nvSpPr>
      <dsp:spPr>
        <a:xfrm>
          <a:off x="0" y="1889256"/>
          <a:ext cx="6367912" cy="835379"/>
        </a:xfrm>
        <a:prstGeom prst="roundRect">
          <a:avLst/>
        </a:prstGeom>
        <a:solidFill>
          <a:schemeClr val="accent2">
            <a:hueOff val="-363841"/>
            <a:satOff val="-20982"/>
            <a:lumOff val="2157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80010" tIns="80010" rIns="80010" bIns="80010" numCol="1" spcCol="1270" anchor="ctr" anchorCtr="0">
          <a:noAutofit/>
        </a:bodyPr>
        <a:lstStyle/>
        <a:p>
          <a:pPr marL="0" lvl="0" indent="0" algn="l" defTabSz="9334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2100" kern="1200"/>
            <a:t>While </a:t>
          </a:r>
          <a:r>
            <a:rPr lang="en-GB" sz="2100" i="1" kern="1200"/>
            <a:t>strict</a:t>
          </a:r>
          <a:r>
            <a:rPr lang="en-GB" sz="2100" kern="1200"/>
            <a:t> event regularities do not occur in the social realm, </a:t>
          </a:r>
          <a:r>
            <a:rPr lang="en-GB" sz="2100" b="1" kern="1200"/>
            <a:t>rough patterns of events </a:t>
          </a:r>
          <a:r>
            <a:rPr lang="en-GB" sz="2100" kern="1200"/>
            <a:t>(‘demi-regs’) do arise</a:t>
          </a:r>
          <a:endParaRPr lang="en-US" sz="2100" kern="1200"/>
        </a:p>
      </dsp:txBody>
      <dsp:txXfrm>
        <a:off x="40780" y="1930036"/>
        <a:ext cx="6286352" cy="753819"/>
      </dsp:txXfrm>
    </dsp:sp>
    <dsp:sp modelId="{5DB96DEA-1995-4F5F-971E-1D53CC278991}">
      <dsp:nvSpPr>
        <dsp:cNvPr id="0" name=""/>
        <dsp:cNvSpPr/>
      </dsp:nvSpPr>
      <dsp:spPr>
        <a:xfrm>
          <a:off x="0" y="2785116"/>
          <a:ext cx="6367912" cy="835379"/>
        </a:xfrm>
        <a:prstGeom prst="roundRect">
          <a:avLst/>
        </a:prstGeom>
        <a:solidFill>
          <a:schemeClr val="accent2">
            <a:hueOff val="-727682"/>
            <a:satOff val="-41964"/>
            <a:lumOff val="4314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80010" tIns="80010" rIns="80010" bIns="80010" numCol="1" spcCol="1270" anchor="ctr" anchorCtr="0">
          <a:noAutofit/>
        </a:bodyPr>
        <a:lstStyle/>
        <a:p>
          <a:pPr marL="0" lvl="0" indent="0" algn="l" defTabSz="9334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2100" kern="1200"/>
            <a:t>May indicate underlying social structures ‘shining through’ flux of events</a:t>
          </a:r>
          <a:endParaRPr lang="en-US" sz="2100" kern="1200"/>
        </a:p>
      </dsp:txBody>
      <dsp:txXfrm>
        <a:off x="40780" y="2825896"/>
        <a:ext cx="6286352" cy="753819"/>
      </dsp:txXfrm>
    </dsp:sp>
    <dsp:sp modelId="{375D3101-A68E-4C49-ADB4-CAB132E539FA}">
      <dsp:nvSpPr>
        <dsp:cNvPr id="0" name=""/>
        <dsp:cNvSpPr/>
      </dsp:nvSpPr>
      <dsp:spPr>
        <a:xfrm>
          <a:off x="0" y="3680976"/>
          <a:ext cx="6367912" cy="835379"/>
        </a:xfrm>
        <a:prstGeom prst="roundRect">
          <a:avLst/>
        </a:prstGeom>
        <a:solidFill>
          <a:schemeClr val="accent2">
            <a:hueOff val="-1091522"/>
            <a:satOff val="-62946"/>
            <a:lumOff val="6471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80010" tIns="80010" rIns="80010" bIns="80010" numCol="1" spcCol="1270" anchor="ctr" anchorCtr="0">
          <a:noAutofit/>
        </a:bodyPr>
        <a:lstStyle/>
        <a:p>
          <a:pPr marL="0" lvl="0" indent="0" algn="l" defTabSz="9334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2100" kern="1200"/>
            <a:t>E.g. German productivity growth regularly higher than that of the UK for much of the last century</a:t>
          </a:r>
          <a:endParaRPr lang="en-US" sz="2100" kern="1200"/>
        </a:p>
      </dsp:txBody>
      <dsp:txXfrm>
        <a:off x="40780" y="3721756"/>
        <a:ext cx="6286352" cy="753819"/>
      </dsp:txXfrm>
    </dsp:sp>
    <dsp:sp modelId="{020BABEC-486C-4964-97E2-E6B68F8B6E79}">
      <dsp:nvSpPr>
        <dsp:cNvPr id="0" name=""/>
        <dsp:cNvSpPr/>
      </dsp:nvSpPr>
      <dsp:spPr>
        <a:xfrm>
          <a:off x="0" y="4576836"/>
          <a:ext cx="6367912" cy="835379"/>
        </a:xfrm>
        <a:prstGeom prst="roundRect">
          <a:avLst/>
        </a:prstGeom>
        <a:solidFill>
          <a:schemeClr val="accent2">
            <a:hueOff val="-1455363"/>
            <a:satOff val="-83928"/>
            <a:lumOff val="8628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80010" tIns="80010" rIns="80010" bIns="80010" numCol="1" spcCol="1270" anchor="ctr" anchorCtr="0">
          <a:noAutofit/>
        </a:bodyPr>
        <a:lstStyle/>
        <a:p>
          <a:pPr marL="0" lvl="0" indent="0" algn="l" defTabSz="9334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2100" kern="1200"/>
            <a:t>Lawson has argued that different respective systems of industrial relations in part generated this ‘demi-reg’</a:t>
          </a:r>
          <a:endParaRPr lang="en-US" sz="2100" kern="1200"/>
        </a:p>
      </dsp:txBody>
      <dsp:txXfrm>
        <a:off x="40780" y="4617616"/>
        <a:ext cx="6286352" cy="753819"/>
      </dsp:txXfrm>
    </dsp:sp>
  </dsp:spTree>
</dsp:drawing>
</file>

<file path=ppt/diagrams/drawing6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66152DCD-A881-4710-A517-DBBE4C6F23D0}">
      <dsp:nvSpPr>
        <dsp:cNvPr id="0" name=""/>
        <dsp:cNvSpPr/>
      </dsp:nvSpPr>
      <dsp:spPr>
        <a:xfrm>
          <a:off x="0" y="18494"/>
          <a:ext cx="6367912" cy="2550892"/>
        </a:xfrm>
        <a:prstGeom prst="roundRect">
          <a:avLst/>
        </a:prstGeom>
        <a:solidFill>
          <a:schemeClr val="accent2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37160" tIns="137160" rIns="137160" bIns="137160" numCol="1" spcCol="1270" anchor="ctr" anchorCtr="0">
          <a:noAutofit/>
        </a:bodyPr>
        <a:lstStyle/>
        <a:p>
          <a:pPr marL="0" lvl="0" indent="0" algn="l" defTabSz="16002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3600" kern="1200"/>
            <a:t>‘Demi-regs’ have a </a:t>
          </a:r>
          <a:r>
            <a:rPr lang="en-GB" sz="3600" b="1" kern="1200"/>
            <a:t>quantitative aspect</a:t>
          </a:r>
          <a:endParaRPr lang="en-US" sz="3600" kern="1200"/>
        </a:p>
      </dsp:txBody>
      <dsp:txXfrm>
        <a:off x="124524" y="143018"/>
        <a:ext cx="6118864" cy="2301844"/>
      </dsp:txXfrm>
    </dsp:sp>
    <dsp:sp modelId="{2F3DCB2E-5C77-42DD-A1F6-2BE5649DC4AE}">
      <dsp:nvSpPr>
        <dsp:cNvPr id="0" name=""/>
        <dsp:cNvSpPr/>
      </dsp:nvSpPr>
      <dsp:spPr>
        <a:xfrm>
          <a:off x="0" y="2569386"/>
          <a:ext cx="6367912" cy="1266840"/>
        </a:xfrm>
        <a:prstGeom prst="rect">
          <a:avLst/>
        </a:prstGeom>
        <a:noFill/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202181" tIns="45720" rIns="256032" bIns="45720" numCol="1" spcCol="1270" anchor="t" anchorCtr="0">
          <a:noAutofit/>
        </a:bodyPr>
        <a:lstStyle/>
        <a:p>
          <a:pPr marL="285750" lvl="1" indent="-285750" algn="l" defTabSz="1244600">
            <a:lnSpc>
              <a:spcPct val="90000"/>
            </a:lnSpc>
            <a:spcBef>
              <a:spcPct val="0"/>
            </a:spcBef>
            <a:spcAft>
              <a:spcPct val="20000"/>
            </a:spcAft>
            <a:buChar char="•"/>
          </a:pPr>
          <a:r>
            <a:rPr lang="en-GB" sz="2800" kern="1200"/>
            <a:t>Lawson’s example of contrasting </a:t>
          </a:r>
          <a:r>
            <a:rPr lang="en-GB" sz="2800" b="1" kern="1200"/>
            <a:t>quantity</a:t>
          </a:r>
          <a:r>
            <a:rPr lang="en-GB" sz="2800" kern="1200"/>
            <a:t> of productivity growth between UK and Germany</a:t>
          </a:r>
          <a:endParaRPr lang="en-US" sz="2800" kern="1200"/>
        </a:p>
      </dsp:txBody>
      <dsp:txXfrm>
        <a:off x="0" y="2569386"/>
        <a:ext cx="6367912" cy="1266840"/>
      </dsp:txXfrm>
    </dsp:sp>
    <dsp:sp modelId="{2819D581-09FB-45AC-8FB8-2ECC35EBBDDD}">
      <dsp:nvSpPr>
        <dsp:cNvPr id="0" name=""/>
        <dsp:cNvSpPr/>
      </dsp:nvSpPr>
      <dsp:spPr>
        <a:xfrm>
          <a:off x="0" y="3836226"/>
          <a:ext cx="6367912" cy="2550892"/>
        </a:xfrm>
        <a:prstGeom prst="roundRect">
          <a:avLst/>
        </a:prstGeom>
        <a:solidFill>
          <a:schemeClr val="accent2">
            <a:hueOff val="-1455363"/>
            <a:satOff val="-83928"/>
            <a:lumOff val="8628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37160" tIns="137160" rIns="137160" bIns="137160" numCol="1" spcCol="1270" anchor="ctr" anchorCtr="0">
          <a:noAutofit/>
        </a:bodyPr>
        <a:lstStyle/>
        <a:p>
          <a:pPr marL="0" lvl="0" indent="0" algn="l" defTabSz="16002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3600" kern="1200"/>
            <a:t>Demi-regs have been seen as offering a route to </a:t>
          </a:r>
          <a:r>
            <a:rPr lang="en-GB" sz="3600" b="1" kern="1200"/>
            <a:t>quantitative </a:t>
          </a:r>
          <a:r>
            <a:rPr lang="en-GB" sz="3600" kern="1200"/>
            <a:t>methods, as well as qualitative methods</a:t>
          </a:r>
          <a:endParaRPr lang="en-US" sz="3600" kern="1200"/>
        </a:p>
      </dsp:txBody>
      <dsp:txXfrm>
        <a:off x="124524" y="3960750"/>
        <a:ext cx="6118864" cy="2301844"/>
      </dsp:txXfrm>
    </dsp:sp>
  </dsp:spTree>
</dsp:drawing>
</file>

<file path=ppt/diagrams/drawing7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838C5778-CDC5-4512-940E-8AB5D3EE19BF}">
      <dsp:nvSpPr>
        <dsp:cNvPr id="0" name=""/>
        <dsp:cNvSpPr/>
      </dsp:nvSpPr>
      <dsp:spPr>
        <a:xfrm>
          <a:off x="0" y="564366"/>
          <a:ext cx="6367912" cy="1712880"/>
        </a:xfrm>
        <a:prstGeom prst="roundRect">
          <a:avLst/>
        </a:prstGeom>
        <a:solidFill>
          <a:schemeClr val="accent2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91440" tIns="91440" rIns="91440" bIns="91440" numCol="1" spcCol="1270" anchor="ctr" anchorCtr="0">
          <a:noAutofit/>
        </a:bodyPr>
        <a:lstStyle/>
        <a:p>
          <a:pPr marL="0" lvl="0" indent="0" algn="l" defTabSz="10668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2400" kern="1200"/>
            <a:t>However, </a:t>
          </a:r>
          <a:r>
            <a:rPr lang="en-GB" sz="2400" b="1" kern="1200"/>
            <a:t>debate is ongoing </a:t>
          </a:r>
          <a:r>
            <a:rPr lang="en-GB" sz="2400" kern="1200"/>
            <a:t>and Lawson (2003) argues that quantitative aspect of ‘demi-regs’ remains minimal, offering rationale for little more than descriptive statistics </a:t>
          </a:r>
          <a:endParaRPr lang="en-US" sz="2400" kern="1200"/>
        </a:p>
      </dsp:txBody>
      <dsp:txXfrm>
        <a:off x="83616" y="647982"/>
        <a:ext cx="6200680" cy="1545648"/>
      </dsp:txXfrm>
    </dsp:sp>
    <dsp:sp modelId="{EA2677EA-BB41-469F-A0D6-FBFC1706E473}">
      <dsp:nvSpPr>
        <dsp:cNvPr id="0" name=""/>
        <dsp:cNvSpPr/>
      </dsp:nvSpPr>
      <dsp:spPr>
        <a:xfrm>
          <a:off x="0" y="2346366"/>
          <a:ext cx="6367912" cy="1712880"/>
        </a:xfrm>
        <a:prstGeom prst="roundRect">
          <a:avLst/>
        </a:prstGeom>
        <a:solidFill>
          <a:schemeClr val="accent2">
            <a:hueOff val="-727682"/>
            <a:satOff val="-41964"/>
            <a:lumOff val="4314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91440" tIns="91440" rIns="91440" bIns="91440" numCol="1" spcCol="1270" anchor="ctr" anchorCtr="0">
          <a:noAutofit/>
        </a:bodyPr>
        <a:lstStyle/>
        <a:p>
          <a:pPr marL="0" lvl="0" indent="0" algn="l" defTabSz="10668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2400" kern="1200"/>
            <a:t>Bigger issue, perhaps is that like strict positivists and strict interpretivists, realsits can be accused of methodological purity</a:t>
          </a:r>
          <a:endParaRPr lang="en-US" sz="2400" kern="1200"/>
        </a:p>
      </dsp:txBody>
      <dsp:txXfrm>
        <a:off x="83616" y="2429982"/>
        <a:ext cx="6200680" cy="1545648"/>
      </dsp:txXfrm>
    </dsp:sp>
    <dsp:sp modelId="{3507CED5-0897-4C70-BF95-333F003C55DA}">
      <dsp:nvSpPr>
        <dsp:cNvPr id="0" name=""/>
        <dsp:cNvSpPr/>
      </dsp:nvSpPr>
      <dsp:spPr>
        <a:xfrm>
          <a:off x="0" y="4128366"/>
          <a:ext cx="6367912" cy="1712880"/>
        </a:xfrm>
        <a:prstGeom prst="roundRect">
          <a:avLst/>
        </a:prstGeom>
        <a:solidFill>
          <a:schemeClr val="accent2">
            <a:hueOff val="-1455363"/>
            <a:satOff val="-83928"/>
            <a:lumOff val="8628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91440" tIns="91440" rIns="91440" bIns="91440" numCol="1" spcCol="1270" anchor="ctr" anchorCtr="0">
          <a:noAutofit/>
        </a:bodyPr>
        <a:lstStyle/>
        <a:p>
          <a:pPr marL="0" lvl="0" indent="0" algn="l" defTabSz="10668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2400" kern="1200"/>
            <a:t>Is it better to be eclectic or practical? Do whatever seems to ‘work’</a:t>
          </a:r>
          <a:endParaRPr lang="en-US" sz="2400" kern="1200"/>
        </a:p>
      </dsp:txBody>
      <dsp:txXfrm>
        <a:off x="83616" y="4211982"/>
        <a:ext cx="6200680" cy="1545648"/>
      </dsp:txXfrm>
    </dsp:sp>
  </dsp:spTree>
</dsp:drawing>
</file>

<file path=ppt/diagrams/drawing8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026C883A-9269-4DB1-96EA-4D5AC2DE462F}">
      <dsp:nvSpPr>
        <dsp:cNvPr id="0" name=""/>
        <dsp:cNvSpPr/>
      </dsp:nvSpPr>
      <dsp:spPr>
        <a:xfrm>
          <a:off x="0" y="292386"/>
          <a:ext cx="6367912" cy="914940"/>
        </a:xfrm>
        <a:prstGeom prst="roundRect">
          <a:avLst/>
        </a:prstGeom>
        <a:solidFill>
          <a:schemeClr val="accent5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87630" tIns="87630" rIns="87630" bIns="87630" numCol="1" spcCol="1270" anchor="ctr" anchorCtr="0">
          <a:noAutofit/>
        </a:bodyPr>
        <a:lstStyle/>
        <a:p>
          <a:pPr marL="0" lvl="0" indent="0" algn="l" defTabSz="10223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2300" kern="1200"/>
            <a:t>Recognise nuance within quant, qual &amp; therefore overlaps</a:t>
          </a:r>
          <a:endParaRPr lang="en-US" sz="2300" kern="1200"/>
        </a:p>
      </dsp:txBody>
      <dsp:txXfrm>
        <a:off x="44664" y="337050"/>
        <a:ext cx="6278584" cy="825612"/>
      </dsp:txXfrm>
    </dsp:sp>
    <dsp:sp modelId="{3EB3F8DE-7A2E-4E0C-9DE8-3473F001165C}">
      <dsp:nvSpPr>
        <dsp:cNvPr id="0" name=""/>
        <dsp:cNvSpPr/>
      </dsp:nvSpPr>
      <dsp:spPr>
        <a:xfrm>
          <a:off x="0" y="1273566"/>
          <a:ext cx="6367912" cy="914940"/>
        </a:xfrm>
        <a:prstGeom prst="roundRect">
          <a:avLst/>
        </a:prstGeom>
        <a:solidFill>
          <a:schemeClr val="accent5">
            <a:hueOff val="-1351709"/>
            <a:satOff val="-3484"/>
            <a:lumOff val="-2353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87630" tIns="87630" rIns="87630" bIns="87630" numCol="1" spcCol="1270" anchor="ctr" anchorCtr="0">
          <a:noAutofit/>
        </a:bodyPr>
        <a:lstStyle/>
        <a:p>
          <a:pPr marL="0" lvl="0" indent="0" algn="l" defTabSz="10223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2300" kern="1200"/>
            <a:t>Reject inductive/deductive dual</a:t>
          </a:r>
          <a:endParaRPr lang="en-US" sz="2300" kern="1200"/>
        </a:p>
      </dsp:txBody>
      <dsp:txXfrm>
        <a:off x="44664" y="1318230"/>
        <a:ext cx="6278584" cy="825612"/>
      </dsp:txXfrm>
    </dsp:sp>
    <dsp:sp modelId="{BF4AB3E1-6BB2-4041-8977-23A92F5BF157}">
      <dsp:nvSpPr>
        <dsp:cNvPr id="0" name=""/>
        <dsp:cNvSpPr/>
      </dsp:nvSpPr>
      <dsp:spPr>
        <a:xfrm>
          <a:off x="0" y="2254746"/>
          <a:ext cx="6367912" cy="914940"/>
        </a:xfrm>
        <a:prstGeom prst="roundRect">
          <a:avLst/>
        </a:prstGeom>
        <a:solidFill>
          <a:schemeClr val="accent5">
            <a:hueOff val="-2703417"/>
            <a:satOff val="-6968"/>
            <a:lumOff val="-4706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87630" tIns="87630" rIns="87630" bIns="87630" numCol="1" spcCol="1270" anchor="ctr" anchorCtr="0">
          <a:noAutofit/>
        </a:bodyPr>
        <a:lstStyle/>
        <a:p>
          <a:pPr marL="0" lvl="0" indent="0" algn="l" defTabSz="10223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2300" kern="1200"/>
            <a:t>Big complex questions require interdisciplinarity</a:t>
          </a:r>
          <a:endParaRPr lang="en-US" sz="2300" kern="1200"/>
        </a:p>
      </dsp:txBody>
      <dsp:txXfrm>
        <a:off x="44664" y="2299410"/>
        <a:ext cx="6278584" cy="825612"/>
      </dsp:txXfrm>
    </dsp:sp>
    <dsp:sp modelId="{8C347877-3C84-4786-AF54-87CAE2AC817C}">
      <dsp:nvSpPr>
        <dsp:cNvPr id="0" name=""/>
        <dsp:cNvSpPr/>
      </dsp:nvSpPr>
      <dsp:spPr>
        <a:xfrm>
          <a:off x="0" y="3235926"/>
          <a:ext cx="6367912" cy="914940"/>
        </a:xfrm>
        <a:prstGeom prst="roundRect">
          <a:avLst/>
        </a:prstGeom>
        <a:solidFill>
          <a:schemeClr val="accent5">
            <a:hueOff val="-4055126"/>
            <a:satOff val="-10451"/>
            <a:lumOff val="-7059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87630" tIns="87630" rIns="87630" bIns="87630" numCol="1" spcCol="1270" anchor="ctr" anchorCtr="0">
          <a:noAutofit/>
        </a:bodyPr>
        <a:lstStyle/>
        <a:p>
          <a:pPr marL="0" lvl="0" indent="0" algn="l" defTabSz="10223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2300" kern="1200"/>
            <a:t>Break down disciplinary silos</a:t>
          </a:r>
          <a:endParaRPr lang="en-US" sz="2300" kern="1200"/>
        </a:p>
      </dsp:txBody>
      <dsp:txXfrm>
        <a:off x="44664" y="3280590"/>
        <a:ext cx="6278584" cy="825612"/>
      </dsp:txXfrm>
    </dsp:sp>
    <dsp:sp modelId="{51CCFA6B-137B-4418-BAFF-D342746BD78C}">
      <dsp:nvSpPr>
        <dsp:cNvPr id="0" name=""/>
        <dsp:cNvSpPr/>
      </dsp:nvSpPr>
      <dsp:spPr>
        <a:xfrm>
          <a:off x="0" y="4217106"/>
          <a:ext cx="6367912" cy="914940"/>
        </a:xfrm>
        <a:prstGeom prst="roundRect">
          <a:avLst/>
        </a:prstGeom>
        <a:solidFill>
          <a:schemeClr val="accent5">
            <a:hueOff val="-5406834"/>
            <a:satOff val="-13935"/>
            <a:lumOff val="-9412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87630" tIns="87630" rIns="87630" bIns="87630" numCol="1" spcCol="1270" anchor="ctr" anchorCtr="0">
          <a:noAutofit/>
        </a:bodyPr>
        <a:lstStyle/>
        <a:p>
          <a:pPr marL="0" lvl="0" indent="0" algn="l" defTabSz="10223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2300" kern="1200"/>
            <a:t>In so doing challenge existing structures</a:t>
          </a:r>
          <a:endParaRPr lang="en-US" sz="2300" kern="1200"/>
        </a:p>
      </dsp:txBody>
      <dsp:txXfrm>
        <a:off x="44664" y="4261770"/>
        <a:ext cx="6278584" cy="825612"/>
      </dsp:txXfrm>
    </dsp:sp>
    <dsp:sp modelId="{C53FC9B8-A558-4F59-9F4C-181E0FC8B703}">
      <dsp:nvSpPr>
        <dsp:cNvPr id="0" name=""/>
        <dsp:cNvSpPr/>
      </dsp:nvSpPr>
      <dsp:spPr>
        <a:xfrm>
          <a:off x="0" y="5198286"/>
          <a:ext cx="6367912" cy="914940"/>
        </a:xfrm>
        <a:prstGeom prst="roundRect">
          <a:avLst/>
        </a:prstGeom>
        <a:solidFill>
          <a:schemeClr val="accent5">
            <a:hueOff val="-6758543"/>
            <a:satOff val="-17419"/>
            <a:lumOff val="-11765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87630" tIns="87630" rIns="87630" bIns="87630" numCol="1" spcCol="1270" anchor="ctr" anchorCtr="0">
          <a:noAutofit/>
        </a:bodyPr>
        <a:lstStyle/>
        <a:p>
          <a:pPr marL="0" lvl="0" indent="0" algn="l" defTabSz="10223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2300" kern="1200"/>
            <a:t>Radical vision of MMR: change economics, change research, change reality – method as political</a:t>
          </a:r>
          <a:endParaRPr lang="en-US" sz="2300" kern="1200"/>
        </a:p>
      </dsp:txBody>
      <dsp:txXfrm>
        <a:off x="44664" y="5242950"/>
        <a:ext cx="6278584" cy="825612"/>
      </dsp:txXfrm>
    </dsp:sp>
  </dsp:spTree>
</dsp:drawing>
</file>

<file path=ppt/diagrams/drawing9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7DB65436-9775-4E8C-A0E2-90FEA14FF875}">
      <dsp:nvSpPr>
        <dsp:cNvPr id="0" name=""/>
        <dsp:cNvSpPr/>
      </dsp:nvSpPr>
      <dsp:spPr>
        <a:xfrm>
          <a:off x="0" y="179571"/>
          <a:ext cx="6367912" cy="1103310"/>
        </a:xfrm>
        <a:prstGeom prst="roundRect">
          <a:avLst/>
        </a:prstGeom>
        <a:solidFill>
          <a:schemeClr val="accent5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75260" tIns="175260" rIns="175260" bIns="175260" numCol="1" spcCol="1270" anchor="ctr" anchorCtr="0">
          <a:noAutofit/>
        </a:bodyPr>
        <a:lstStyle/>
        <a:p>
          <a:pPr marL="0" lvl="0" indent="0" algn="l" defTabSz="20447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4600" kern="1200"/>
            <a:t>Disciplinary mechanisms</a:t>
          </a:r>
          <a:endParaRPr lang="en-US" sz="4600" kern="1200"/>
        </a:p>
      </dsp:txBody>
      <dsp:txXfrm>
        <a:off x="53859" y="233430"/>
        <a:ext cx="6260194" cy="995592"/>
      </dsp:txXfrm>
    </dsp:sp>
    <dsp:sp modelId="{6C5E2BF1-80E1-4D12-950B-24A2EBC868AD}">
      <dsp:nvSpPr>
        <dsp:cNvPr id="0" name=""/>
        <dsp:cNvSpPr/>
      </dsp:nvSpPr>
      <dsp:spPr>
        <a:xfrm>
          <a:off x="0" y="1415361"/>
          <a:ext cx="6367912" cy="1103310"/>
        </a:xfrm>
        <a:prstGeom prst="roundRect">
          <a:avLst/>
        </a:prstGeom>
        <a:solidFill>
          <a:schemeClr val="accent5">
            <a:hueOff val="-1689636"/>
            <a:satOff val="-4355"/>
            <a:lumOff val="-2941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75260" tIns="175260" rIns="175260" bIns="175260" numCol="1" spcCol="1270" anchor="ctr" anchorCtr="0">
          <a:noAutofit/>
        </a:bodyPr>
        <a:lstStyle/>
        <a:p>
          <a:pPr marL="0" lvl="0" indent="0" algn="l" defTabSz="20447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4600" kern="1200"/>
            <a:t>Existing hierarchies </a:t>
          </a:r>
          <a:endParaRPr lang="en-US" sz="4600" kern="1200"/>
        </a:p>
      </dsp:txBody>
      <dsp:txXfrm>
        <a:off x="53859" y="1469220"/>
        <a:ext cx="6260194" cy="995592"/>
      </dsp:txXfrm>
    </dsp:sp>
    <dsp:sp modelId="{4AFA357B-08EF-4240-814A-576A29E03AB6}">
      <dsp:nvSpPr>
        <dsp:cNvPr id="0" name=""/>
        <dsp:cNvSpPr/>
      </dsp:nvSpPr>
      <dsp:spPr>
        <a:xfrm>
          <a:off x="0" y="2651151"/>
          <a:ext cx="6367912" cy="1103310"/>
        </a:xfrm>
        <a:prstGeom prst="roundRect">
          <a:avLst/>
        </a:prstGeom>
        <a:solidFill>
          <a:schemeClr val="accent5">
            <a:hueOff val="-3379271"/>
            <a:satOff val="-8710"/>
            <a:lumOff val="-5883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75260" tIns="175260" rIns="175260" bIns="175260" numCol="1" spcCol="1270" anchor="ctr" anchorCtr="0">
          <a:noAutofit/>
        </a:bodyPr>
        <a:lstStyle/>
        <a:p>
          <a:pPr marL="0" lvl="0" indent="0" algn="l" defTabSz="20447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4600" kern="1200"/>
            <a:t>Time</a:t>
          </a:r>
          <a:endParaRPr lang="en-US" sz="4600" kern="1200"/>
        </a:p>
      </dsp:txBody>
      <dsp:txXfrm>
        <a:off x="53859" y="2705010"/>
        <a:ext cx="6260194" cy="995592"/>
      </dsp:txXfrm>
    </dsp:sp>
    <dsp:sp modelId="{9D903BE6-66ED-4803-9BC6-0D8964D3736B}">
      <dsp:nvSpPr>
        <dsp:cNvPr id="0" name=""/>
        <dsp:cNvSpPr/>
      </dsp:nvSpPr>
      <dsp:spPr>
        <a:xfrm>
          <a:off x="0" y="3886941"/>
          <a:ext cx="6367912" cy="1103310"/>
        </a:xfrm>
        <a:prstGeom prst="roundRect">
          <a:avLst/>
        </a:prstGeom>
        <a:solidFill>
          <a:schemeClr val="accent5">
            <a:hueOff val="-5068907"/>
            <a:satOff val="-13064"/>
            <a:lumOff val="-8824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75260" tIns="175260" rIns="175260" bIns="175260" numCol="1" spcCol="1270" anchor="ctr" anchorCtr="0">
          <a:noAutofit/>
        </a:bodyPr>
        <a:lstStyle/>
        <a:p>
          <a:pPr marL="0" lvl="0" indent="0" algn="l" defTabSz="20447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4600" kern="1200"/>
            <a:t>Expertise </a:t>
          </a:r>
          <a:endParaRPr lang="en-US" sz="4600" kern="1200"/>
        </a:p>
      </dsp:txBody>
      <dsp:txXfrm>
        <a:off x="53859" y="3940800"/>
        <a:ext cx="6260194" cy="995592"/>
      </dsp:txXfrm>
    </dsp:sp>
    <dsp:sp modelId="{D3A6219E-9942-4955-A535-07DCD19363F8}">
      <dsp:nvSpPr>
        <dsp:cNvPr id="0" name=""/>
        <dsp:cNvSpPr/>
      </dsp:nvSpPr>
      <dsp:spPr>
        <a:xfrm>
          <a:off x="0" y="5122731"/>
          <a:ext cx="6367912" cy="1103310"/>
        </a:xfrm>
        <a:prstGeom prst="roundRect">
          <a:avLst/>
        </a:prstGeom>
        <a:solidFill>
          <a:schemeClr val="accent5">
            <a:hueOff val="-6758543"/>
            <a:satOff val="-17419"/>
            <a:lumOff val="-11765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75260" tIns="175260" rIns="175260" bIns="175260" numCol="1" spcCol="1270" anchor="ctr" anchorCtr="0">
          <a:noAutofit/>
        </a:bodyPr>
        <a:lstStyle/>
        <a:p>
          <a:pPr marL="0" lvl="0" indent="0" algn="l" defTabSz="20447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4600" kern="1200"/>
            <a:t>How to combine them?</a:t>
          </a:r>
          <a:endParaRPr lang="en-US" sz="4600" kern="1200"/>
        </a:p>
      </dsp:txBody>
      <dsp:txXfrm>
        <a:off x="53859" y="5176590"/>
        <a:ext cx="6260194" cy="995592"/>
      </dsp:txXfrm>
    </dsp:sp>
  </dsp:spTree>
</dsp:drawing>
</file>

<file path=ppt/diagrams/layout1.xml><?xml version="1.0" encoding="utf-8"?>
<dgm:layoutDef xmlns:dgm="http://schemas.openxmlformats.org/drawingml/2006/diagram" xmlns:a="http://schemas.openxmlformats.org/drawingml/2006/main" uniqueId="urn:microsoft.com/office/officeart/2005/8/layout/vList2">
  <dgm:title val=""/>
  <dgm:desc val=""/>
  <dgm:catLst>
    <dgm:cat type="list" pri="3000"/>
    <dgm:cat type="convert" pri="1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2">
          <dgm:prSet phldr="1"/>
        </dgm:pt>
        <dgm:pt modelId="21">
          <dgm:prSet phldr="1"/>
        </dgm:pt>
      </dgm:ptLst>
      <dgm:cxnLst>
        <dgm:cxn modelId="4" srcId="0" destId="1" srcOrd="0" destOrd="0"/>
        <dgm:cxn modelId="5" srcId="0" destId="2" srcOrd="1" destOrd="0"/>
        <dgm:cxn modelId="12" srcId="1" destId="11" srcOrd="0" destOrd="0"/>
        <dgm:cxn modelId="23" srcId="2" destId="21" srcOrd="0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linear">
    <dgm:varLst>
      <dgm:animLvl val="lvl"/>
      <dgm:resizeHandles val="exact"/>
    </dgm:varLst>
    <dgm:alg type="lin">
      <dgm:param type="linDir" val="fromT"/>
      <dgm:param type="vertAlign" val="mid"/>
    </dgm:alg>
    <dgm:shape xmlns:r="http://schemas.openxmlformats.org/officeDocument/2006/relationships" r:blip="">
      <dgm:adjLst/>
    </dgm:shape>
    <dgm:presOf/>
    <dgm:constrLst>
      <dgm:constr type="w" for="ch" forName="parentText" refType="w"/>
      <dgm:constr type="h" for="ch" forName="parentText" refType="primFontSz" refFor="ch" refForName="parentText" fact="0.52"/>
      <dgm:constr type="w" for="ch" forName="childText" refType="w"/>
      <dgm:constr type="h" for="ch" forName="childText" refType="primFontSz" refFor="ch" refForName="parentText" fact="0.46"/>
      <dgm:constr type="h" for="ch" forName="parentText" op="equ"/>
      <dgm:constr type="primFontSz" for="ch" forName="parentText" op="equ" val="65"/>
      <dgm:constr type="primFontSz" for="ch" forName="childText" refType="primFontSz" refFor="ch" refForName="parentText" op="equ"/>
      <dgm:constr type="h" for="ch" forName="spacer" refType="primFontSz" refFor="ch" refForName="parentText" fact="0.08"/>
    </dgm:constrLst>
    <dgm:ruleLst>
      <dgm:rule type="primFontSz" for="ch" forName="parentText" val="5" fact="NaN" max="NaN"/>
    </dgm:ruleLst>
    <dgm:forEach name="Name0" axis="ch" ptType="node">
      <dgm:layoutNode name="parentText" styleLbl="node1">
        <dgm:varLst>
          <dgm:chMax val="0"/>
          <dgm:bulletEnabled val="1"/>
        </dgm:varLst>
        <dgm:alg type="tx">
          <dgm:param type="parTxLTRAlign" val="l"/>
          <dgm:param type="parTxRTLAlign" val="r"/>
        </dgm:alg>
        <dgm:shape xmlns:r="http://schemas.openxmlformats.org/officeDocument/2006/relationships" type="roundRect" r:blip="">
          <dgm:adjLst/>
        </dgm:shape>
        <dgm:presOf axis="self"/>
        <dgm:constrLst>
          <dgm:constr type="tMarg" refType="primFontSz" fact="0.3"/>
          <dgm:constr type="bMarg" refType="primFontSz" fact="0.3"/>
          <dgm:constr type="lMarg" refType="primFontSz" fact="0.3"/>
          <dgm:constr type="rMarg" refType="primFontSz" fact="0.3"/>
        </dgm:constrLst>
        <dgm:ruleLst>
          <dgm:rule type="h" val="INF" fact="NaN" max="NaN"/>
        </dgm:ruleLst>
      </dgm:layoutNode>
      <dgm:choose name="Name1">
        <dgm:if name="Name2" axis="ch" ptType="node" func="cnt" op="gte" val="1">
          <dgm:layoutNode name="childText" styleLbl="revTx">
            <dgm:varLst>
              <dgm:bulletEnabled val="1"/>
            </dgm:varLst>
            <dgm:alg type="tx">
              <dgm:param type="stBulletLvl" val="1"/>
              <dgm:param type="lnSpAfChP" val="20"/>
            </dgm:alg>
            <dgm:shape xmlns:r="http://schemas.openxmlformats.org/officeDocument/2006/relationships" type="rect" r:blip="">
              <dgm:adjLst/>
            </dgm:shape>
            <dgm:presOf axis="des" ptType="node"/>
            <dgm:constrLst>
              <dgm:constr type="tMarg" refType="primFontSz" fact="0.1"/>
              <dgm:constr type="bMarg" refType="primFontSz" fact="0.1"/>
              <dgm:constr type="lMarg" refType="w" fact="0.09"/>
            </dgm:constrLst>
            <dgm:ruleLst>
              <dgm:rule type="h" val="INF" fact="NaN" max="NaN"/>
            </dgm:ruleLst>
          </dgm:layoutNode>
        </dgm:if>
        <dgm:else name="Name3">
          <dgm:choose name="Name4">
            <dgm:if name="Name5" axis="par ch" ptType="doc node" func="cnt" op="gte" val="2">
              <dgm:forEach name="Name6" axis="followSib" ptType="sibTrans" cnt="1">
                <dgm:layoutNode name="spacer">
                  <dgm:alg type="sp"/>
                  <dgm:shape xmlns:r="http://schemas.openxmlformats.org/officeDocument/2006/relationships" r:blip="">
                    <dgm:adjLst/>
                  </dgm:shape>
                  <dgm:presOf/>
                  <dgm:constrLst/>
                  <dgm:ruleLst/>
                </dgm:layoutNode>
              </dgm:forEach>
            </dgm:if>
            <dgm:else name="Name7"/>
          </dgm:choose>
        </dgm:else>
      </dgm:choose>
    </dgm:forEach>
  </dgm:layoutNode>
</dgm:layoutDef>
</file>

<file path=ppt/diagrams/layout10.xml><?xml version="1.0" encoding="utf-8"?>
<dgm:layoutDef xmlns:dgm="http://schemas.openxmlformats.org/drawingml/2006/diagram" xmlns:a="http://schemas.openxmlformats.org/drawingml/2006/main" uniqueId="urn:microsoft.com/office/officeart/2005/8/layout/vList2">
  <dgm:title val=""/>
  <dgm:desc val=""/>
  <dgm:catLst>
    <dgm:cat type="list" pri="3000"/>
    <dgm:cat type="convert" pri="1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2">
          <dgm:prSet phldr="1"/>
        </dgm:pt>
        <dgm:pt modelId="21">
          <dgm:prSet phldr="1"/>
        </dgm:pt>
      </dgm:ptLst>
      <dgm:cxnLst>
        <dgm:cxn modelId="4" srcId="0" destId="1" srcOrd="0" destOrd="0"/>
        <dgm:cxn modelId="5" srcId="0" destId="2" srcOrd="1" destOrd="0"/>
        <dgm:cxn modelId="12" srcId="1" destId="11" srcOrd="0" destOrd="0"/>
        <dgm:cxn modelId="23" srcId="2" destId="21" srcOrd="0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linear">
    <dgm:varLst>
      <dgm:animLvl val="lvl"/>
      <dgm:resizeHandles val="exact"/>
    </dgm:varLst>
    <dgm:alg type="lin">
      <dgm:param type="linDir" val="fromT"/>
      <dgm:param type="vertAlign" val="mid"/>
    </dgm:alg>
    <dgm:shape xmlns:r="http://schemas.openxmlformats.org/officeDocument/2006/relationships" r:blip="">
      <dgm:adjLst/>
    </dgm:shape>
    <dgm:presOf/>
    <dgm:constrLst>
      <dgm:constr type="w" for="ch" forName="parentText" refType="w"/>
      <dgm:constr type="h" for="ch" forName="parentText" refType="primFontSz" refFor="ch" refForName="parentText" fact="0.52"/>
      <dgm:constr type="w" for="ch" forName="childText" refType="w"/>
      <dgm:constr type="h" for="ch" forName="childText" refType="primFontSz" refFor="ch" refForName="parentText" fact="0.46"/>
      <dgm:constr type="h" for="ch" forName="parentText" op="equ"/>
      <dgm:constr type="primFontSz" for="ch" forName="parentText" op="equ" val="65"/>
      <dgm:constr type="primFontSz" for="ch" forName="childText" refType="primFontSz" refFor="ch" refForName="parentText" op="equ"/>
      <dgm:constr type="h" for="ch" forName="spacer" refType="primFontSz" refFor="ch" refForName="parentText" fact="0.08"/>
    </dgm:constrLst>
    <dgm:ruleLst>
      <dgm:rule type="primFontSz" for="ch" forName="parentText" val="5" fact="NaN" max="NaN"/>
    </dgm:ruleLst>
    <dgm:forEach name="Name0" axis="ch" ptType="node">
      <dgm:layoutNode name="parentText" styleLbl="node1">
        <dgm:varLst>
          <dgm:chMax val="0"/>
          <dgm:bulletEnabled val="1"/>
        </dgm:varLst>
        <dgm:alg type="tx">
          <dgm:param type="parTxLTRAlign" val="l"/>
          <dgm:param type="parTxRTLAlign" val="r"/>
        </dgm:alg>
        <dgm:shape xmlns:r="http://schemas.openxmlformats.org/officeDocument/2006/relationships" type="roundRect" r:blip="">
          <dgm:adjLst/>
        </dgm:shape>
        <dgm:presOf axis="self"/>
        <dgm:constrLst>
          <dgm:constr type="tMarg" refType="primFontSz" fact="0.3"/>
          <dgm:constr type="bMarg" refType="primFontSz" fact="0.3"/>
          <dgm:constr type="lMarg" refType="primFontSz" fact="0.3"/>
          <dgm:constr type="rMarg" refType="primFontSz" fact="0.3"/>
        </dgm:constrLst>
        <dgm:ruleLst>
          <dgm:rule type="h" val="INF" fact="NaN" max="NaN"/>
        </dgm:ruleLst>
      </dgm:layoutNode>
      <dgm:choose name="Name1">
        <dgm:if name="Name2" axis="ch" ptType="node" func="cnt" op="gte" val="1">
          <dgm:layoutNode name="childText" styleLbl="revTx">
            <dgm:varLst>
              <dgm:bulletEnabled val="1"/>
            </dgm:varLst>
            <dgm:alg type="tx">
              <dgm:param type="stBulletLvl" val="1"/>
              <dgm:param type="lnSpAfChP" val="20"/>
            </dgm:alg>
            <dgm:shape xmlns:r="http://schemas.openxmlformats.org/officeDocument/2006/relationships" type="rect" r:blip="">
              <dgm:adjLst/>
            </dgm:shape>
            <dgm:presOf axis="des" ptType="node"/>
            <dgm:constrLst>
              <dgm:constr type="tMarg" refType="primFontSz" fact="0.1"/>
              <dgm:constr type="bMarg" refType="primFontSz" fact="0.1"/>
              <dgm:constr type="lMarg" refType="w" fact="0.09"/>
            </dgm:constrLst>
            <dgm:ruleLst>
              <dgm:rule type="h" val="INF" fact="NaN" max="NaN"/>
            </dgm:ruleLst>
          </dgm:layoutNode>
        </dgm:if>
        <dgm:else name="Name3">
          <dgm:choose name="Name4">
            <dgm:if name="Name5" axis="par ch" ptType="doc node" func="cnt" op="gte" val="2">
              <dgm:forEach name="Name6" axis="followSib" ptType="sibTrans" cnt="1">
                <dgm:layoutNode name="spacer">
                  <dgm:alg type="sp"/>
                  <dgm:shape xmlns:r="http://schemas.openxmlformats.org/officeDocument/2006/relationships" r:blip="">
                    <dgm:adjLst/>
                  </dgm:shape>
                  <dgm:presOf/>
                  <dgm:constrLst/>
                  <dgm:ruleLst/>
                </dgm:layoutNode>
              </dgm:forEach>
            </dgm:if>
            <dgm:else name="Name7"/>
          </dgm:choose>
        </dgm:else>
      </dgm:choose>
    </dgm:forEach>
  </dgm:layoutNode>
</dgm:layoutDef>
</file>

<file path=ppt/diagrams/layout11.xml><?xml version="1.0" encoding="utf-8"?>
<dgm:layoutDef xmlns:dgm="http://schemas.openxmlformats.org/drawingml/2006/diagram" xmlns:a="http://schemas.openxmlformats.org/drawingml/2006/main" uniqueId="urn:microsoft.com/office/officeart/2005/8/layout/vList2">
  <dgm:title val=""/>
  <dgm:desc val=""/>
  <dgm:catLst>
    <dgm:cat type="list" pri="3000"/>
    <dgm:cat type="convert" pri="1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2">
          <dgm:prSet phldr="1"/>
        </dgm:pt>
        <dgm:pt modelId="21">
          <dgm:prSet phldr="1"/>
        </dgm:pt>
      </dgm:ptLst>
      <dgm:cxnLst>
        <dgm:cxn modelId="4" srcId="0" destId="1" srcOrd="0" destOrd="0"/>
        <dgm:cxn modelId="5" srcId="0" destId="2" srcOrd="1" destOrd="0"/>
        <dgm:cxn modelId="12" srcId="1" destId="11" srcOrd="0" destOrd="0"/>
        <dgm:cxn modelId="23" srcId="2" destId="21" srcOrd="0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linear">
    <dgm:varLst>
      <dgm:animLvl val="lvl"/>
      <dgm:resizeHandles val="exact"/>
    </dgm:varLst>
    <dgm:alg type="lin">
      <dgm:param type="linDir" val="fromT"/>
      <dgm:param type="vertAlign" val="mid"/>
    </dgm:alg>
    <dgm:shape xmlns:r="http://schemas.openxmlformats.org/officeDocument/2006/relationships" r:blip="">
      <dgm:adjLst/>
    </dgm:shape>
    <dgm:presOf/>
    <dgm:constrLst>
      <dgm:constr type="w" for="ch" forName="parentText" refType="w"/>
      <dgm:constr type="h" for="ch" forName="parentText" refType="primFontSz" refFor="ch" refForName="parentText" fact="0.52"/>
      <dgm:constr type="w" for="ch" forName="childText" refType="w"/>
      <dgm:constr type="h" for="ch" forName="childText" refType="primFontSz" refFor="ch" refForName="parentText" fact="0.46"/>
      <dgm:constr type="h" for="ch" forName="parentText" op="equ"/>
      <dgm:constr type="primFontSz" for="ch" forName="parentText" op="equ" val="65"/>
      <dgm:constr type="primFontSz" for="ch" forName="childText" refType="primFontSz" refFor="ch" refForName="parentText" op="equ"/>
      <dgm:constr type="h" for="ch" forName="spacer" refType="primFontSz" refFor="ch" refForName="parentText" fact="0.08"/>
    </dgm:constrLst>
    <dgm:ruleLst>
      <dgm:rule type="primFontSz" for="ch" forName="parentText" val="5" fact="NaN" max="NaN"/>
    </dgm:ruleLst>
    <dgm:forEach name="Name0" axis="ch" ptType="node">
      <dgm:layoutNode name="parentText" styleLbl="node1">
        <dgm:varLst>
          <dgm:chMax val="0"/>
          <dgm:bulletEnabled val="1"/>
        </dgm:varLst>
        <dgm:alg type="tx">
          <dgm:param type="parTxLTRAlign" val="l"/>
          <dgm:param type="parTxRTLAlign" val="r"/>
        </dgm:alg>
        <dgm:shape xmlns:r="http://schemas.openxmlformats.org/officeDocument/2006/relationships" type="roundRect" r:blip="">
          <dgm:adjLst/>
        </dgm:shape>
        <dgm:presOf axis="self"/>
        <dgm:constrLst>
          <dgm:constr type="tMarg" refType="primFontSz" fact="0.3"/>
          <dgm:constr type="bMarg" refType="primFontSz" fact="0.3"/>
          <dgm:constr type="lMarg" refType="primFontSz" fact="0.3"/>
          <dgm:constr type="rMarg" refType="primFontSz" fact="0.3"/>
        </dgm:constrLst>
        <dgm:ruleLst>
          <dgm:rule type="h" val="INF" fact="NaN" max="NaN"/>
        </dgm:ruleLst>
      </dgm:layoutNode>
      <dgm:choose name="Name1">
        <dgm:if name="Name2" axis="ch" ptType="node" func="cnt" op="gte" val="1">
          <dgm:layoutNode name="childText" styleLbl="revTx">
            <dgm:varLst>
              <dgm:bulletEnabled val="1"/>
            </dgm:varLst>
            <dgm:alg type="tx">
              <dgm:param type="stBulletLvl" val="1"/>
              <dgm:param type="lnSpAfChP" val="20"/>
            </dgm:alg>
            <dgm:shape xmlns:r="http://schemas.openxmlformats.org/officeDocument/2006/relationships" type="rect" r:blip="">
              <dgm:adjLst/>
            </dgm:shape>
            <dgm:presOf axis="des" ptType="node"/>
            <dgm:constrLst>
              <dgm:constr type="tMarg" refType="primFontSz" fact="0.1"/>
              <dgm:constr type="bMarg" refType="primFontSz" fact="0.1"/>
              <dgm:constr type="lMarg" refType="w" fact="0.09"/>
            </dgm:constrLst>
            <dgm:ruleLst>
              <dgm:rule type="h" val="INF" fact="NaN" max="NaN"/>
            </dgm:ruleLst>
          </dgm:layoutNode>
        </dgm:if>
        <dgm:else name="Name3">
          <dgm:choose name="Name4">
            <dgm:if name="Name5" axis="par ch" ptType="doc node" func="cnt" op="gte" val="2">
              <dgm:forEach name="Name6" axis="followSib" ptType="sibTrans" cnt="1">
                <dgm:layoutNode name="spacer">
                  <dgm:alg type="sp"/>
                  <dgm:shape xmlns:r="http://schemas.openxmlformats.org/officeDocument/2006/relationships" r:blip="">
                    <dgm:adjLst/>
                  </dgm:shape>
                  <dgm:presOf/>
                  <dgm:constrLst/>
                  <dgm:ruleLst/>
                </dgm:layoutNode>
              </dgm:forEach>
            </dgm:if>
            <dgm:else name="Name7"/>
          </dgm:choose>
        </dgm:else>
      </dgm:choose>
    </dgm:forEach>
  </dgm:layoutNode>
</dgm:layoutDef>
</file>

<file path=ppt/diagrams/layout2.xml><?xml version="1.0" encoding="utf-8"?>
<dgm:layoutDef xmlns:dgm="http://schemas.openxmlformats.org/drawingml/2006/diagram" xmlns:a="http://schemas.openxmlformats.org/drawingml/2006/main" uniqueId="urn:microsoft.com/office/officeart/2005/8/layout/vList2">
  <dgm:title val=""/>
  <dgm:desc val=""/>
  <dgm:catLst>
    <dgm:cat type="list" pri="3000"/>
    <dgm:cat type="convert" pri="1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2">
          <dgm:prSet phldr="1"/>
        </dgm:pt>
        <dgm:pt modelId="21">
          <dgm:prSet phldr="1"/>
        </dgm:pt>
      </dgm:ptLst>
      <dgm:cxnLst>
        <dgm:cxn modelId="4" srcId="0" destId="1" srcOrd="0" destOrd="0"/>
        <dgm:cxn modelId="5" srcId="0" destId="2" srcOrd="1" destOrd="0"/>
        <dgm:cxn modelId="12" srcId="1" destId="11" srcOrd="0" destOrd="0"/>
        <dgm:cxn modelId="23" srcId="2" destId="21" srcOrd="0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linear">
    <dgm:varLst>
      <dgm:animLvl val="lvl"/>
      <dgm:resizeHandles val="exact"/>
    </dgm:varLst>
    <dgm:alg type="lin">
      <dgm:param type="linDir" val="fromT"/>
      <dgm:param type="vertAlign" val="mid"/>
    </dgm:alg>
    <dgm:shape xmlns:r="http://schemas.openxmlformats.org/officeDocument/2006/relationships" r:blip="">
      <dgm:adjLst/>
    </dgm:shape>
    <dgm:presOf/>
    <dgm:constrLst>
      <dgm:constr type="w" for="ch" forName="parentText" refType="w"/>
      <dgm:constr type="h" for="ch" forName="parentText" refType="primFontSz" refFor="ch" refForName="parentText" fact="0.52"/>
      <dgm:constr type="w" for="ch" forName="childText" refType="w"/>
      <dgm:constr type="h" for="ch" forName="childText" refType="primFontSz" refFor="ch" refForName="parentText" fact="0.46"/>
      <dgm:constr type="h" for="ch" forName="parentText" op="equ"/>
      <dgm:constr type="primFontSz" for="ch" forName="parentText" op="equ" val="65"/>
      <dgm:constr type="primFontSz" for="ch" forName="childText" refType="primFontSz" refFor="ch" refForName="parentText" op="equ"/>
      <dgm:constr type="h" for="ch" forName="spacer" refType="primFontSz" refFor="ch" refForName="parentText" fact="0.08"/>
    </dgm:constrLst>
    <dgm:ruleLst>
      <dgm:rule type="primFontSz" for="ch" forName="parentText" val="5" fact="NaN" max="NaN"/>
    </dgm:ruleLst>
    <dgm:forEach name="Name0" axis="ch" ptType="node">
      <dgm:layoutNode name="parentText" styleLbl="node1">
        <dgm:varLst>
          <dgm:chMax val="0"/>
          <dgm:bulletEnabled val="1"/>
        </dgm:varLst>
        <dgm:alg type="tx">
          <dgm:param type="parTxLTRAlign" val="l"/>
          <dgm:param type="parTxRTLAlign" val="r"/>
        </dgm:alg>
        <dgm:shape xmlns:r="http://schemas.openxmlformats.org/officeDocument/2006/relationships" type="roundRect" r:blip="">
          <dgm:adjLst/>
        </dgm:shape>
        <dgm:presOf axis="self"/>
        <dgm:constrLst>
          <dgm:constr type="tMarg" refType="primFontSz" fact="0.3"/>
          <dgm:constr type="bMarg" refType="primFontSz" fact="0.3"/>
          <dgm:constr type="lMarg" refType="primFontSz" fact="0.3"/>
          <dgm:constr type="rMarg" refType="primFontSz" fact="0.3"/>
        </dgm:constrLst>
        <dgm:ruleLst>
          <dgm:rule type="h" val="INF" fact="NaN" max="NaN"/>
        </dgm:ruleLst>
      </dgm:layoutNode>
      <dgm:choose name="Name1">
        <dgm:if name="Name2" axis="ch" ptType="node" func="cnt" op="gte" val="1">
          <dgm:layoutNode name="childText" styleLbl="revTx">
            <dgm:varLst>
              <dgm:bulletEnabled val="1"/>
            </dgm:varLst>
            <dgm:alg type="tx">
              <dgm:param type="stBulletLvl" val="1"/>
              <dgm:param type="lnSpAfChP" val="20"/>
            </dgm:alg>
            <dgm:shape xmlns:r="http://schemas.openxmlformats.org/officeDocument/2006/relationships" type="rect" r:blip="">
              <dgm:adjLst/>
            </dgm:shape>
            <dgm:presOf axis="des" ptType="node"/>
            <dgm:constrLst>
              <dgm:constr type="tMarg" refType="primFontSz" fact="0.1"/>
              <dgm:constr type="bMarg" refType="primFontSz" fact="0.1"/>
              <dgm:constr type="lMarg" refType="w" fact="0.09"/>
            </dgm:constrLst>
            <dgm:ruleLst>
              <dgm:rule type="h" val="INF" fact="NaN" max="NaN"/>
            </dgm:ruleLst>
          </dgm:layoutNode>
        </dgm:if>
        <dgm:else name="Name3">
          <dgm:choose name="Name4">
            <dgm:if name="Name5" axis="par ch" ptType="doc node" func="cnt" op="gte" val="2">
              <dgm:forEach name="Name6" axis="followSib" ptType="sibTrans" cnt="1">
                <dgm:layoutNode name="spacer">
                  <dgm:alg type="sp"/>
                  <dgm:shape xmlns:r="http://schemas.openxmlformats.org/officeDocument/2006/relationships" r:blip="">
                    <dgm:adjLst/>
                  </dgm:shape>
                  <dgm:presOf/>
                  <dgm:constrLst/>
                  <dgm:ruleLst/>
                </dgm:layoutNode>
              </dgm:forEach>
            </dgm:if>
            <dgm:else name="Name7"/>
          </dgm:choose>
        </dgm:else>
      </dgm:choose>
    </dgm:forEach>
  </dgm:layoutNode>
</dgm:layoutDef>
</file>

<file path=ppt/diagrams/layout3.xml><?xml version="1.0" encoding="utf-8"?>
<dgm:layoutDef xmlns:dgm="http://schemas.openxmlformats.org/drawingml/2006/diagram" xmlns:a="http://schemas.openxmlformats.org/drawingml/2006/main" uniqueId="urn:microsoft.com/office/officeart/2005/8/layout/vList2">
  <dgm:title val=""/>
  <dgm:desc val=""/>
  <dgm:catLst>
    <dgm:cat type="list" pri="3000"/>
    <dgm:cat type="convert" pri="1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2">
          <dgm:prSet phldr="1"/>
        </dgm:pt>
        <dgm:pt modelId="21">
          <dgm:prSet phldr="1"/>
        </dgm:pt>
      </dgm:ptLst>
      <dgm:cxnLst>
        <dgm:cxn modelId="4" srcId="0" destId="1" srcOrd="0" destOrd="0"/>
        <dgm:cxn modelId="5" srcId="0" destId="2" srcOrd="1" destOrd="0"/>
        <dgm:cxn modelId="12" srcId="1" destId="11" srcOrd="0" destOrd="0"/>
        <dgm:cxn modelId="23" srcId="2" destId="21" srcOrd="0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linear">
    <dgm:varLst>
      <dgm:animLvl val="lvl"/>
      <dgm:resizeHandles val="exact"/>
    </dgm:varLst>
    <dgm:alg type="lin">
      <dgm:param type="linDir" val="fromT"/>
      <dgm:param type="vertAlign" val="mid"/>
    </dgm:alg>
    <dgm:shape xmlns:r="http://schemas.openxmlformats.org/officeDocument/2006/relationships" r:blip="">
      <dgm:adjLst/>
    </dgm:shape>
    <dgm:presOf/>
    <dgm:constrLst>
      <dgm:constr type="w" for="ch" forName="parentText" refType="w"/>
      <dgm:constr type="h" for="ch" forName="parentText" refType="primFontSz" refFor="ch" refForName="parentText" fact="0.52"/>
      <dgm:constr type="w" for="ch" forName="childText" refType="w"/>
      <dgm:constr type="h" for="ch" forName="childText" refType="primFontSz" refFor="ch" refForName="parentText" fact="0.46"/>
      <dgm:constr type="h" for="ch" forName="parentText" op="equ"/>
      <dgm:constr type="primFontSz" for="ch" forName="parentText" op="equ" val="65"/>
      <dgm:constr type="primFontSz" for="ch" forName="childText" refType="primFontSz" refFor="ch" refForName="parentText" op="equ"/>
      <dgm:constr type="h" for="ch" forName="spacer" refType="primFontSz" refFor="ch" refForName="parentText" fact="0.08"/>
    </dgm:constrLst>
    <dgm:ruleLst>
      <dgm:rule type="primFontSz" for="ch" forName="parentText" val="5" fact="NaN" max="NaN"/>
    </dgm:ruleLst>
    <dgm:forEach name="Name0" axis="ch" ptType="node">
      <dgm:layoutNode name="parentText" styleLbl="node1">
        <dgm:varLst>
          <dgm:chMax val="0"/>
          <dgm:bulletEnabled val="1"/>
        </dgm:varLst>
        <dgm:alg type="tx">
          <dgm:param type="parTxLTRAlign" val="l"/>
          <dgm:param type="parTxRTLAlign" val="r"/>
        </dgm:alg>
        <dgm:shape xmlns:r="http://schemas.openxmlformats.org/officeDocument/2006/relationships" type="roundRect" r:blip="">
          <dgm:adjLst/>
        </dgm:shape>
        <dgm:presOf axis="self"/>
        <dgm:constrLst>
          <dgm:constr type="tMarg" refType="primFontSz" fact="0.3"/>
          <dgm:constr type="bMarg" refType="primFontSz" fact="0.3"/>
          <dgm:constr type="lMarg" refType="primFontSz" fact="0.3"/>
          <dgm:constr type="rMarg" refType="primFontSz" fact="0.3"/>
        </dgm:constrLst>
        <dgm:ruleLst>
          <dgm:rule type="h" val="INF" fact="NaN" max="NaN"/>
        </dgm:ruleLst>
      </dgm:layoutNode>
      <dgm:choose name="Name1">
        <dgm:if name="Name2" axis="ch" ptType="node" func="cnt" op="gte" val="1">
          <dgm:layoutNode name="childText" styleLbl="revTx">
            <dgm:varLst>
              <dgm:bulletEnabled val="1"/>
            </dgm:varLst>
            <dgm:alg type="tx">
              <dgm:param type="stBulletLvl" val="1"/>
              <dgm:param type="lnSpAfChP" val="20"/>
            </dgm:alg>
            <dgm:shape xmlns:r="http://schemas.openxmlformats.org/officeDocument/2006/relationships" type="rect" r:blip="">
              <dgm:adjLst/>
            </dgm:shape>
            <dgm:presOf axis="des" ptType="node"/>
            <dgm:constrLst>
              <dgm:constr type="tMarg" refType="primFontSz" fact="0.1"/>
              <dgm:constr type="bMarg" refType="primFontSz" fact="0.1"/>
              <dgm:constr type="lMarg" refType="w" fact="0.09"/>
            </dgm:constrLst>
            <dgm:ruleLst>
              <dgm:rule type="h" val="INF" fact="NaN" max="NaN"/>
            </dgm:ruleLst>
          </dgm:layoutNode>
        </dgm:if>
        <dgm:else name="Name3">
          <dgm:choose name="Name4">
            <dgm:if name="Name5" axis="par ch" ptType="doc node" func="cnt" op="gte" val="2">
              <dgm:forEach name="Name6" axis="followSib" ptType="sibTrans" cnt="1">
                <dgm:layoutNode name="spacer">
                  <dgm:alg type="sp"/>
                  <dgm:shape xmlns:r="http://schemas.openxmlformats.org/officeDocument/2006/relationships" r:blip="">
                    <dgm:adjLst/>
                  </dgm:shape>
                  <dgm:presOf/>
                  <dgm:constrLst/>
                  <dgm:ruleLst/>
                </dgm:layoutNode>
              </dgm:forEach>
            </dgm:if>
            <dgm:else name="Name7"/>
          </dgm:choose>
        </dgm:else>
      </dgm:choose>
    </dgm:forEach>
  </dgm:layoutNode>
</dgm:layoutDef>
</file>

<file path=ppt/diagrams/layout4.xml><?xml version="1.0" encoding="utf-8"?>
<dgm:layoutDef xmlns:dgm="http://schemas.openxmlformats.org/drawingml/2006/diagram" xmlns:a="http://schemas.openxmlformats.org/drawingml/2006/main" uniqueId="urn:microsoft.com/office/officeart/2005/8/layout/vList2">
  <dgm:title val=""/>
  <dgm:desc val=""/>
  <dgm:catLst>
    <dgm:cat type="list" pri="3000"/>
    <dgm:cat type="convert" pri="1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2">
          <dgm:prSet phldr="1"/>
        </dgm:pt>
        <dgm:pt modelId="21">
          <dgm:prSet phldr="1"/>
        </dgm:pt>
      </dgm:ptLst>
      <dgm:cxnLst>
        <dgm:cxn modelId="4" srcId="0" destId="1" srcOrd="0" destOrd="0"/>
        <dgm:cxn modelId="5" srcId="0" destId="2" srcOrd="1" destOrd="0"/>
        <dgm:cxn modelId="12" srcId="1" destId="11" srcOrd="0" destOrd="0"/>
        <dgm:cxn modelId="23" srcId="2" destId="21" srcOrd="0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linear">
    <dgm:varLst>
      <dgm:animLvl val="lvl"/>
      <dgm:resizeHandles val="exact"/>
    </dgm:varLst>
    <dgm:alg type="lin">
      <dgm:param type="linDir" val="fromT"/>
      <dgm:param type="vertAlign" val="mid"/>
    </dgm:alg>
    <dgm:shape xmlns:r="http://schemas.openxmlformats.org/officeDocument/2006/relationships" r:blip="">
      <dgm:adjLst/>
    </dgm:shape>
    <dgm:presOf/>
    <dgm:constrLst>
      <dgm:constr type="w" for="ch" forName="parentText" refType="w"/>
      <dgm:constr type="h" for="ch" forName="parentText" refType="primFontSz" refFor="ch" refForName="parentText" fact="0.52"/>
      <dgm:constr type="w" for="ch" forName="childText" refType="w"/>
      <dgm:constr type="h" for="ch" forName="childText" refType="primFontSz" refFor="ch" refForName="parentText" fact="0.46"/>
      <dgm:constr type="h" for="ch" forName="parentText" op="equ"/>
      <dgm:constr type="primFontSz" for="ch" forName="parentText" op="equ" val="65"/>
      <dgm:constr type="primFontSz" for="ch" forName="childText" refType="primFontSz" refFor="ch" refForName="parentText" op="equ"/>
      <dgm:constr type="h" for="ch" forName="spacer" refType="primFontSz" refFor="ch" refForName="parentText" fact="0.08"/>
    </dgm:constrLst>
    <dgm:ruleLst>
      <dgm:rule type="primFontSz" for="ch" forName="parentText" val="5" fact="NaN" max="NaN"/>
    </dgm:ruleLst>
    <dgm:forEach name="Name0" axis="ch" ptType="node">
      <dgm:layoutNode name="parentText" styleLbl="node1">
        <dgm:varLst>
          <dgm:chMax val="0"/>
          <dgm:bulletEnabled val="1"/>
        </dgm:varLst>
        <dgm:alg type="tx">
          <dgm:param type="parTxLTRAlign" val="l"/>
          <dgm:param type="parTxRTLAlign" val="r"/>
        </dgm:alg>
        <dgm:shape xmlns:r="http://schemas.openxmlformats.org/officeDocument/2006/relationships" type="roundRect" r:blip="">
          <dgm:adjLst/>
        </dgm:shape>
        <dgm:presOf axis="self"/>
        <dgm:constrLst>
          <dgm:constr type="tMarg" refType="primFontSz" fact="0.3"/>
          <dgm:constr type="bMarg" refType="primFontSz" fact="0.3"/>
          <dgm:constr type="lMarg" refType="primFontSz" fact="0.3"/>
          <dgm:constr type="rMarg" refType="primFontSz" fact="0.3"/>
        </dgm:constrLst>
        <dgm:ruleLst>
          <dgm:rule type="h" val="INF" fact="NaN" max="NaN"/>
        </dgm:ruleLst>
      </dgm:layoutNode>
      <dgm:choose name="Name1">
        <dgm:if name="Name2" axis="ch" ptType="node" func="cnt" op="gte" val="1">
          <dgm:layoutNode name="childText" styleLbl="revTx">
            <dgm:varLst>
              <dgm:bulletEnabled val="1"/>
            </dgm:varLst>
            <dgm:alg type="tx">
              <dgm:param type="stBulletLvl" val="1"/>
              <dgm:param type="lnSpAfChP" val="20"/>
            </dgm:alg>
            <dgm:shape xmlns:r="http://schemas.openxmlformats.org/officeDocument/2006/relationships" type="rect" r:blip="">
              <dgm:adjLst/>
            </dgm:shape>
            <dgm:presOf axis="des" ptType="node"/>
            <dgm:constrLst>
              <dgm:constr type="tMarg" refType="primFontSz" fact="0.1"/>
              <dgm:constr type="bMarg" refType="primFontSz" fact="0.1"/>
              <dgm:constr type="lMarg" refType="w" fact="0.09"/>
            </dgm:constrLst>
            <dgm:ruleLst>
              <dgm:rule type="h" val="INF" fact="NaN" max="NaN"/>
            </dgm:ruleLst>
          </dgm:layoutNode>
        </dgm:if>
        <dgm:else name="Name3">
          <dgm:choose name="Name4">
            <dgm:if name="Name5" axis="par ch" ptType="doc node" func="cnt" op="gte" val="2">
              <dgm:forEach name="Name6" axis="followSib" ptType="sibTrans" cnt="1">
                <dgm:layoutNode name="spacer">
                  <dgm:alg type="sp"/>
                  <dgm:shape xmlns:r="http://schemas.openxmlformats.org/officeDocument/2006/relationships" r:blip="">
                    <dgm:adjLst/>
                  </dgm:shape>
                  <dgm:presOf/>
                  <dgm:constrLst/>
                  <dgm:ruleLst/>
                </dgm:layoutNode>
              </dgm:forEach>
            </dgm:if>
            <dgm:else name="Name7"/>
          </dgm:choose>
        </dgm:else>
      </dgm:choose>
    </dgm:forEach>
  </dgm:layoutNode>
</dgm:layoutDef>
</file>

<file path=ppt/diagrams/layout5.xml><?xml version="1.0" encoding="utf-8"?>
<dgm:layoutDef xmlns:dgm="http://schemas.openxmlformats.org/drawingml/2006/diagram" xmlns:a="http://schemas.openxmlformats.org/drawingml/2006/main" uniqueId="urn:microsoft.com/office/officeart/2005/8/layout/vList2">
  <dgm:title val=""/>
  <dgm:desc val=""/>
  <dgm:catLst>
    <dgm:cat type="list" pri="3000"/>
    <dgm:cat type="convert" pri="1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2">
          <dgm:prSet phldr="1"/>
        </dgm:pt>
        <dgm:pt modelId="21">
          <dgm:prSet phldr="1"/>
        </dgm:pt>
      </dgm:ptLst>
      <dgm:cxnLst>
        <dgm:cxn modelId="4" srcId="0" destId="1" srcOrd="0" destOrd="0"/>
        <dgm:cxn modelId="5" srcId="0" destId="2" srcOrd="1" destOrd="0"/>
        <dgm:cxn modelId="12" srcId="1" destId="11" srcOrd="0" destOrd="0"/>
        <dgm:cxn modelId="23" srcId="2" destId="21" srcOrd="0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linear">
    <dgm:varLst>
      <dgm:animLvl val="lvl"/>
      <dgm:resizeHandles val="exact"/>
    </dgm:varLst>
    <dgm:alg type="lin">
      <dgm:param type="linDir" val="fromT"/>
      <dgm:param type="vertAlign" val="mid"/>
    </dgm:alg>
    <dgm:shape xmlns:r="http://schemas.openxmlformats.org/officeDocument/2006/relationships" r:blip="">
      <dgm:adjLst/>
    </dgm:shape>
    <dgm:presOf/>
    <dgm:constrLst>
      <dgm:constr type="w" for="ch" forName="parentText" refType="w"/>
      <dgm:constr type="h" for="ch" forName="parentText" refType="primFontSz" refFor="ch" refForName="parentText" fact="0.52"/>
      <dgm:constr type="w" for="ch" forName="childText" refType="w"/>
      <dgm:constr type="h" for="ch" forName="childText" refType="primFontSz" refFor="ch" refForName="parentText" fact="0.46"/>
      <dgm:constr type="h" for="ch" forName="parentText" op="equ"/>
      <dgm:constr type="primFontSz" for="ch" forName="parentText" op="equ" val="65"/>
      <dgm:constr type="primFontSz" for="ch" forName="childText" refType="primFontSz" refFor="ch" refForName="parentText" op="equ"/>
      <dgm:constr type="h" for="ch" forName="spacer" refType="primFontSz" refFor="ch" refForName="parentText" fact="0.08"/>
    </dgm:constrLst>
    <dgm:ruleLst>
      <dgm:rule type="primFontSz" for="ch" forName="parentText" val="5" fact="NaN" max="NaN"/>
    </dgm:ruleLst>
    <dgm:forEach name="Name0" axis="ch" ptType="node">
      <dgm:layoutNode name="parentText" styleLbl="node1">
        <dgm:varLst>
          <dgm:chMax val="0"/>
          <dgm:bulletEnabled val="1"/>
        </dgm:varLst>
        <dgm:alg type="tx">
          <dgm:param type="parTxLTRAlign" val="l"/>
          <dgm:param type="parTxRTLAlign" val="r"/>
        </dgm:alg>
        <dgm:shape xmlns:r="http://schemas.openxmlformats.org/officeDocument/2006/relationships" type="roundRect" r:blip="">
          <dgm:adjLst/>
        </dgm:shape>
        <dgm:presOf axis="self"/>
        <dgm:constrLst>
          <dgm:constr type="tMarg" refType="primFontSz" fact="0.3"/>
          <dgm:constr type="bMarg" refType="primFontSz" fact="0.3"/>
          <dgm:constr type="lMarg" refType="primFontSz" fact="0.3"/>
          <dgm:constr type="rMarg" refType="primFontSz" fact="0.3"/>
        </dgm:constrLst>
        <dgm:ruleLst>
          <dgm:rule type="h" val="INF" fact="NaN" max="NaN"/>
        </dgm:ruleLst>
      </dgm:layoutNode>
      <dgm:choose name="Name1">
        <dgm:if name="Name2" axis="ch" ptType="node" func="cnt" op="gte" val="1">
          <dgm:layoutNode name="childText" styleLbl="revTx">
            <dgm:varLst>
              <dgm:bulletEnabled val="1"/>
            </dgm:varLst>
            <dgm:alg type="tx">
              <dgm:param type="stBulletLvl" val="1"/>
              <dgm:param type="lnSpAfChP" val="20"/>
            </dgm:alg>
            <dgm:shape xmlns:r="http://schemas.openxmlformats.org/officeDocument/2006/relationships" type="rect" r:blip="">
              <dgm:adjLst/>
            </dgm:shape>
            <dgm:presOf axis="des" ptType="node"/>
            <dgm:constrLst>
              <dgm:constr type="tMarg" refType="primFontSz" fact="0.1"/>
              <dgm:constr type="bMarg" refType="primFontSz" fact="0.1"/>
              <dgm:constr type="lMarg" refType="w" fact="0.09"/>
            </dgm:constrLst>
            <dgm:ruleLst>
              <dgm:rule type="h" val="INF" fact="NaN" max="NaN"/>
            </dgm:ruleLst>
          </dgm:layoutNode>
        </dgm:if>
        <dgm:else name="Name3">
          <dgm:choose name="Name4">
            <dgm:if name="Name5" axis="par ch" ptType="doc node" func="cnt" op="gte" val="2">
              <dgm:forEach name="Name6" axis="followSib" ptType="sibTrans" cnt="1">
                <dgm:layoutNode name="spacer">
                  <dgm:alg type="sp"/>
                  <dgm:shape xmlns:r="http://schemas.openxmlformats.org/officeDocument/2006/relationships" r:blip="">
                    <dgm:adjLst/>
                  </dgm:shape>
                  <dgm:presOf/>
                  <dgm:constrLst/>
                  <dgm:ruleLst/>
                </dgm:layoutNode>
              </dgm:forEach>
            </dgm:if>
            <dgm:else name="Name7"/>
          </dgm:choose>
        </dgm:else>
      </dgm:choose>
    </dgm:forEach>
  </dgm:layoutNode>
</dgm:layoutDef>
</file>

<file path=ppt/diagrams/layout6.xml><?xml version="1.0" encoding="utf-8"?>
<dgm:layoutDef xmlns:dgm="http://schemas.openxmlformats.org/drawingml/2006/diagram" xmlns:a="http://schemas.openxmlformats.org/drawingml/2006/main" uniqueId="urn:microsoft.com/office/officeart/2005/8/layout/vList2">
  <dgm:title val=""/>
  <dgm:desc val=""/>
  <dgm:catLst>
    <dgm:cat type="list" pri="3000"/>
    <dgm:cat type="convert" pri="1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2">
          <dgm:prSet phldr="1"/>
        </dgm:pt>
        <dgm:pt modelId="21">
          <dgm:prSet phldr="1"/>
        </dgm:pt>
      </dgm:ptLst>
      <dgm:cxnLst>
        <dgm:cxn modelId="4" srcId="0" destId="1" srcOrd="0" destOrd="0"/>
        <dgm:cxn modelId="5" srcId="0" destId="2" srcOrd="1" destOrd="0"/>
        <dgm:cxn modelId="12" srcId="1" destId="11" srcOrd="0" destOrd="0"/>
        <dgm:cxn modelId="23" srcId="2" destId="21" srcOrd="0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linear">
    <dgm:varLst>
      <dgm:animLvl val="lvl"/>
      <dgm:resizeHandles val="exact"/>
    </dgm:varLst>
    <dgm:alg type="lin">
      <dgm:param type="linDir" val="fromT"/>
      <dgm:param type="vertAlign" val="mid"/>
    </dgm:alg>
    <dgm:shape xmlns:r="http://schemas.openxmlformats.org/officeDocument/2006/relationships" r:blip="">
      <dgm:adjLst/>
    </dgm:shape>
    <dgm:presOf/>
    <dgm:constrLst>
      <dgm:constr type="w" for="ch" forName="parentText" refType="w"/>
      <dgm:constr type="h" for="ch" forName="parentText" refType="primFontSz" refFor="ch" refForName="parentText" fact="0.52"/>
      <dgm:constr type="w" for="ch" forName="childText" refType="w"/>
      <dgm:constr type="h" for="ch" forName="childText" refType="primFontSz" refFor="ch" refForName="parentText" fact="0.46"/>
      <dgm:constr type="h" for="ch" forName="parentText" op="equ"/>
      <dgm:constr type="primFontSz" for="ch" forName="parentText" op="equ" val="65"/>
      <dgm:constr type="primFontSz" for="ch" forName="childText" refType="primFontSz" refFor="ch" refForName="parentText" op="equ"/>
      <dgm:constr type="h" for="ch" forName="spacer" refType="primFontSz" refFor="ch" refForName="parentText" fact="0.08"/>
    </dgm:constrLst>
    <dgm:ruleLst>
      <dgm:rule type="primFontSz" for="ch" forName="parentText" val="5" fact="NaN" max="NaN"/>
    </dgm:ruleLst>
    <dgm:forEach name="Name0" axis="ch" ptType="node">
      <dgm:layoutNode name="parentText" styleLbl="node1">
        <dgm:varLst>
          <dgm:chMax val="0"/>
          <dgm:bulletEnabled val="1"/>
        </dgm:varLst>
        <dgm:alg type="tx">
          <dgm:param type="parTxLTRAlign" val="l"/>
          <dgm:param type="parTxRTLAlign" val="r"/>
        </dgm:alg>
        <dgm:shape xmlns:r="http://schemas.openxmlformats.org/officeDocument/2006/relationships" type="roundRect" r:blip="">
          <dgm:adjLst/>
        </dgm:shape>
        <dgm:presOf axis="self"/>
        <dgm:constrLst>
          <dgm:constr type="tMarg" refType="primFontSz" fact="0.3"/>
          <dgm:constr type="bMarg" refType="primFontSz" fact="0.3"/>
          <dgm:constr type="lMarg" refType="primFontSz" fact="0.3"/>
          <dgm:constr type="rMarg" refType="primFontSz" fact="0.3"/>
        </dgm:constrLst>
        <dgm:ruleLst>
          <dgm:rule type="h" val="INF" fact="NaN" max="NaN"/>
        </dgm:ruleLst>
      </dgm:layoutNode>
      <dgm:choose name="Name1">
        <dgm:if name="Name2" axis="ch" ptType="node" func="cnt" op="gte" val="1">
          <dgm:layoutNode name="childText" styleLbl="revTx">
            <dgm:varLst>
              <dgm:bulletEnabled val="1"/>
            </dgm:varLst>
            <dgm:alg type="tx">
              <dgm:param type="stBulletLvl" val="1"/>
              <dgm:param type="lnSpAfChP" val="20"/>
            </dgm:alg>
            <dgm:shape xmlns:r="http://schemas.openxmlformats.org/officeDocument/2006/relationships" type="rect" r:blip="">
              <dgm:adjLst/>
            </dgm:shape>
            <dgm:presOf axis="des" ptType="node"/>
            <dgm:constrLst>
              <dgm:constr type="tMarg" refType="primFontSz" fact="0.1"/>
              <dgm:constr type="bMarg" refType="primFontSz" fact="0.1"/>
              <dgm:constr type="lMarg" refType="w" fact="0.09"/>
            </dgm:constrLst>
            <dgm:ruleLst>
              <dgm:rule type="h" val="INF" fact="NaN" max="NaN"/>
            </dgm:ruleLst>
          </dgm:layoutNode>
        </dgm:if>
        <dgm:else name="Name3">
          <dgm:choose name="Name4">
            <dgm:if name="Name5" axis="par ch" ptType="doc node" func="cnt" op="gte" val="2">
              <dgm:forEach name="Name6" axis="followSib" ptType="sibTrans" cnt="1">
                <dgm:layoutNode name="spacer">
                  <dgm:alg type="sp"/>
                  <dgm:shape xmlns:r="http://schemas.openxmlformats.org/officeDocument/2006/relationships" r:blip="">
                    <dgm:adjLst/>
                  </dgm:shape>
                  <dgm:presOf/>
                  <dgm:constrLst/>
                  <dgm:ruleLst/>
                </dgm:layoutNode>
              </dgm:forEach>
            </dgm:if>
            <dgm:else name="Name7"/>
          </dgm:choose>
        </dgm:else>
      </dgm:choose>
    </dgm:forEach>
  </dgm:layoutNode>
</dgm:layoutDef>
</file>

<file path=ppt/diagrams/layout7.xml><?xml version="1.0" encoding="utf-8"?>
<dgm:layoutDef xmlns:dgm="http://schemas.openxmlformats.org/drawingml/2006/diagram" xmlns:a="http://schemas.openxmlformats.org/drawingml/2006/main" uniqueId="urn:microsoft.com/office/officeart/2005/8/layout/vList2">
  <dgm:title val=""/>
  <dgm:desc val=""/>
  <dgm:catLst>
    <dgm:cat type="list" pri="3000"/>
    <dgm:cat type="convert" pri="1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2">
          <dgm:prSet phldr="1"/>
        </dgm:pt>
        <dgm:pt modelId="21">
          <dgm:prSet phldr="1"/>
        </dgm:pt>
      </dgm:ptLst>
      <dgm:cxnLst>
        <dgm:cxn modelId="4" srcId="0" destId="1" srcOrd="0" destOrd="0"/>
        <dgm:cxn modelId="5" srcId="0" destId="2" srcOrd="1" destOrd="0"/>
        <dgm:cxn modelId="12" srcId="1" destId="11" srcOrd="0" destOrd="0"/>
        <dgm:cxn modelId="23" srcId="2" destId="21" srcOrd="0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linear">
    <dgm:varLst>
      <dgm:animLvl val="lvl"/>
      <dgm:resizeHandles val="exact"/>
    </dgm:varLst>
    <dgm:alg type="lin">
      <dgm:param type="linDir" val="fromT"/>
      <dgm:param type="vertAlign" val="mid"/>
    </dgm:alg>
    <dgm:shape xmlns:r="http://schemas.openxmlformats.org/officeDocument/2006/relationships" r:blip="">
      <dgm:adjLst/>
    </dgm:shape>
    <dgm:presOf/>
    <dgm:constrLst>
      <dgm:constr type="w" for="ch" forName="parentText" refType="w"/>
      <dgm:constr type="h" for="ch" forName="parentText" refType="primFontSz" refFor="ch" refForName="parentText" fact="0.52"/>
      <dgm:constr type="w" for="ch" forName="childText" refType="w"/>
      <dgm:constr type="h" for="ch" forName="childText" refType="primFontSz" refFor="ch" refForName="parentText" fact="0.46"/>
      <dgm:constr type="h" for="ch" forName="parentText" op="equ"/>
      <dgm:constr type="primFontSz" for="ch" forName="parentText" op="equ" val="65"/>
      <dgm:constr type="primFontSz" for="ch" forName="childText" refType="primFontSz" refFor="ch" refForName="parentText" op="equ"/>
      <dgm:constr type="h" for="ch" forName="spacer" refType="primFontSz" refFor="ch" refForName="parentText" fact="0.08"/>
    </dgm:constrLst>
    <dgm:ruleLst>
      <dgm:rule type="primFontSz" for="ch" forName="parentText" val="5" fact="NaN" max="NaN"/>
    </dgm:ruleLst>
    <dgm:forEach name="Name0" axis="ch" ptType="node">
      <dgm:layoutNode name="parentText" styleLbl="node1">
        <dgm:varLst>
          <dgm:chMax val="0"/>
          <dgm:bulletEnabled val="1"/>
        </dgm:varLst>
        <dgm:alg type="tx">
          <dgm:param type="parTxLTRAlign" val="l"/>
          <dgm:param type="parTxRTLAlign" val="r"/>
        </dgm:alg>
        <dgm:shape xmlns:r="http://schemas.openxmlformats.org/officeDocument/2006/relationships" type="roundRect" r:blip="">
          <dgm:adjLst/>
        </dgm:shape>
        <dgm:presOf axis="self"/>
        <dgm:constrLst>
          <dgm:constr type="tMarg" refType="primFontSz" fact="0.3"/>
          <dgm:constr type="bMarg" refType="primFontSz" fact="0.3"/>
          <dgm:constr type="lMarg" refType="primFontSz" fact="0.3"/>
          <dgm:constr type="rMarg" refType="primFontSz" fact="0.3"/>
        </dgm:constrLst>
        <dgm:ruleLst>
          <dgm:rule type="h" val="INF" fact="NaN" max="NaN"/>
        </dgm:ruleLst>
      </dgm:layoutNode>
      <dgm:choose name="Name1">
        <dgm:if name="Name2" axis="ch" ptType="node" func="cnt" op="gte" val="1">
          <dgm:layoutNode name="childText" styleLbl="revTx">
            <dgm:varLst>
              <dgm:bulletEnabled val="1"/>
            </dgm:varLst>
            <dgm:alg type="tx">
              <dgm:param type="stBulletLvl" val="1"/>
              <dgm:param type="lnSpAfChP" val="20"/>
            </dgm:alg>
            <dgm:shape xmlns:r="http://schemas.openxmlformats.org/officeDocument/2006/relationships" type="rect" r:blip="">
              <dgm:adjLst/>
            </dgm:shape>
            <dgm:presOf axis="des" ptType="node"/>
            <dgm:constrLst>
              <dgm:constr type="tMarg" refType="primFontSz" fact="0.1"/>
              <dgm:constr type="bMarg" refType="primFontSz" fact="0.1"/>
              <dgm:constr type="lMarg" refType="w" fact="0.09"/>
            </dgm:constrLst>
            <dgm:ruleLst>
              <dgm:rule type="h" val="INF" fact="NaN" max="NaN"/>
            </dgm:ruleLst>
          </dgm:layoutNode>
        </dgm:if>
        <dgm:else name="Name3">
          <dgm:choose name="Name4">
            <dgm:if name="Name5" axis="par ch" ptType="doc node" func="cnt" op="gte" val="2">
              <dgm:forEach name="Name6" axis="followSib" ptType="sibTrans" cnt="1">
                <dgm:layoutNode name="spacer">
                  <dgm:alg type="sp"/>
                  <dgm:shape xmlns:r="http://schemas.openxmlformats.org/officeDocument/2006/relationships" r:blip="">
                    <dgm:adjLst/>
                  </dgm:shape>
                  <dgm:presOf/>
                  <dgm:constrLst/>
                  <dgm:ruleLst/>
                </dgm:layoutNode>
              </dgm:forEach>
            </dgm:if>
            <dgm:else name="Name7"/>
          </dgm:choose>
        </dgm:else>
      </dgm:choose>
    </dgm:forEach>
  </dgm:layoutNode>
</dgm:layoutDef>
</file>

<file path=ppt/diagrams/layout8.xml><?xml version="1.0" encoding="utf-8"?>
<dgm:layoutDef xmlns:dgm="http://schemas.openxmlformats.org/drawingml/2006/diagram" xmlns:a="http://schemas.openxmlformats.org/drawingml/2006/main" uniqueId="urn:microsoft.com/office/officeart/2005/8/layout/vList2">
  <dgm:title val=""/>
  <dgm:desc val=""/>
  <dgm:catLst>
    <dgm:cat type="list" pri="3000"/>
    <dgm:cat type="convert" pri="1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2">
          <dgm:prSet phldr="1"/>
        </dgm:pt>
        <dgm:pt modelId="21">
          <dgm:prSet phldr="1"/>
        </dgm:pt>
      </dgm:ptLst>
      <dgm:cxnLst>
        <dgm:cxn modelId="4" srcId="0" destId="1" srcOrd="0" destOrd="0"/>
        <dgm:cxn modelId="5" srcId="0" destId="2" srcOrd="1" destOrd="0"/>
        <dgm:cxn modelId="12" srcId="1" destId="11" srcOrd="0" destOrd="0"/>
        <dgm:cxn modelId="23" srcId="2" destId="21" srcOrd="0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linear">
    <dgm:varLst>
      <dgm:animLvl val="lvl"/>
      <dgm:resizeHandles val="exact"/>
    </dgm:varLst>
    <dgm:alg type="lin">
      <dgm:param type="linDir" val="fromT"/>
      <dgm:param type="vertAlign" val="mid"/>
    </dgm:alg>
    <dgm:shape xmlns:r="http://schemas.openxmlformats.org/officeDocument/2006/relationships" r:blip="">
      <dgm:adjLst/>
    </dgm:shape>
    <dgm:presOf/>
    <dgm:constrLst>
      <dgm:constr type="w" for="ch" forName="parentText" refType="w"/>
      <dgm:constr type="h" for="ch" forName="parentText" refType="primFontSz" refFor="ch" refForName="parentText" fact="0.52"/>
      <dgm:constr type="w" for="ch" forName="childText" refType="w"/>
      <dgm:constr type="h" for="ch" forName="childText" refType="primFontSz" refFor="ch" refForName="parentText" fact="0.46"/>
      <dgm:constr type="h" for="ch" forName="parentText" op="equ"/>
      <dgm:constr type="primFontSz" for="ch" forName="parentText" op="equ" val="65"/>
      <dgm:constr type="primFontSz" for="ch" forName="childText" refType="primFontSz" refFor="ch" refForName="parentText" op="equ"/>
      <dgm:constr type="h" for="ch" forName="spacer" refType="primFontSz" refFor="ch" refForName="parentText" fact="0.08"/>
    </dgm:constrLst>
    <dgm:ruleLst>
      <dgm:rule type="primFontSz" for="ch" forName="parentText" val="5" fact="NaN" max="NaN"/>
    </dgm:ruleLst>
    <dgm:forEach name="Name0" axis="ch" ptType="node">
      <dgm:layoutNode name="parentText" styleLbl="node1">
        <dgm:varLst>
          <dgm:chMax val="0"/>
          <dgm:bulletEnabled val="1"/>
        </dgm:varLst>
        <dgm:alg type="tx">
          <dgm:param type="parTxLTRAlign" val="l"/>
          <dgm:param type="parTxRTLAlign" val="r"/>
        </dgm:alg>
        <dgm:shape xmlns:r="http://schemas.openxmlformats.org/officeDocument/2006/relationships" type="roundRect" r:blip="">
          <dgm:adjLst/>
        </dgm:shape>
        <dgm:presOf axis="self"/>
        <dgm:constrLst>
          <dgm:constr type="tMarg" refType="primFontSz" fact="0.3"/>
          <dgm:constr type="bMarg" refType="primFontSz" fact="0.3"/>
          <dgm:constr type="lMarg" refType="primFontSz" fact="0.3"/>
          <dgm:constr type="rMarg" refType="primFontSz" fact="0.3"/>
        </dgm:constrLst>
        <dgm:ruleLst>
          <dgm:rule type="h" val="INF" fact="NaN" max="NaN"/>
        </dgm:ruleLst>
      </dgm:layoutNode>
      <dgm:choose name="Name1">
        <dgm:if name="Name2" axis="ch" ptType="node" func="cnt" op="gte" val="1">
          <dgm:layoutNode name="childText" styleLbl="revTx">
            <dgm:varLst>
              <dgm:bulletEnabled val="1"/>
            </dgm:varLst>
            <dgm:alg type="tx">
              <dgm:param type="stBulletLvl" val="1"/>
              <dgm:param type="lnSpAfChP" val="20"/>
            </dgm:alg>
            <dgm:shape xmlns:r="http://schemas.openxmlformats.org/officeDocument/2006/relationships" type="rect" r:blip="">
              <dgm:adjLst/>
            </dgm:shape>
            <dgm:presOf axis="des" ptType="node"/>
            <dgm:constrLst>
              <dgm:constr type="tMarg" refType="primFontSz" fact="0.1"/>
              <dgm:constr type="bMarg" refType="primFontSz" fact="0.1"/>
              <dgm:constr type="lMarg" refType="w" fact="0.09"/>
            </dgm:constrLst>
            <dgm:ruleLst>
              <dgm:rule type="h" val="INF" fact="NaN" max="NaN"/>
            </dgm:ruleLst>
          </dgm:layoutNode>
        </dgm:if>
        <dgm:else name="Name3">
          <dgm:choose name="Name4">
            <dgm:if name="Name5" axis="par ch" ptType="doc node" func="cnt" op="gte" val="2">
              <dgm:forEach name="Name6" axis="followSib" ptType="sibTrans" cnt="1">
                <dgm:layoutNode name="spacer">
                  <dgm:alg type="sp"/>
                  <dgm:shape xmlns:r="http://schemas.openxmlformats.org/officeDocument/2006/relationships" r:blip="">
                    <dgm:adjLst/>
                  </dgm:shape>
                  <dgm:presOf/>
                  <dgm:constrLst/>
                  <dgm:ruleLst/>
                </dgm:layoutNode>
              </dgm:forEach>
            </dgm:if>
            <dgm:else name="Name7"/>
          </dgm:choose>
        </dgm:else>
      </dgm:choose>
    </dgm:forEach>
  </dgm:layoutNode>
</dgm:layoutDef>
</file>

<file path=ppt/diagrams/layout9.xml><?xml version="1.0" encoding="utf-8"?>
<dgm:layoutDef xmlns:dgm="http://schemas.openxmlformats.org/drawingml/2006/diagram" xmlns:a="http://schemas.openxmlformats.org/drawingml/2006/main" uniqueId="urn:microsoft.com/office/officeart/2005/8/layout/vList2">
  <dgm:title val=""/>
  <dgm:desc val=""/>
  <dgm:catLst>
    <dgm:cat type="list" pri="3000"/>
    <dgm:cat type="convert" pri="1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2">
          <dgm:prSet phldr="1"/>
        </dgm:pt>
        <dgm:pt modelId="21">
          <dgm:prSet phldr="1"/>
        </dgm:pt>
      </dgm:ptLst>
      <dgm:cxnLst>
        <dgm:cxn modelId="4" srcId="0" destId="1" srcOrd="0" destOrd="0"/>
        <dgm:cxn modelId="5" srcId="0" destId="2" srcOrd="1" destOrd="0"/>
        <dgm:cxn modelId="12" srcId="1" destId="11" srcOrd="0" destOrd="0"/>
        <dgm:cxn modelId="23" srcId="2" destId="21" srcOrd="0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linear">
    <dgm:varLst>
      <dgm:animLvl val="lvl"/>
      <dgm:resizeHandles val="exact"/>
    </dgm:varLst>
    <dgm:alg type="lin">
      <dgm:param type="linDir" val="fromT"/>
      <dgm:param type="vertAlign" val="mid"/>
    </dgm:alg>
    <dgm:shape xmlns:r="http://schemas.openxmlformats.org/officeDocument/2006/relationships" r:blip="">
      <dgm:adjLst/>
    </dgm:shape>
    <dgm:presOf/>
    <dgm:constrLst>
      <dgm:constr type="w" for="ch" forName="parentText" refType="w"/>
      <dgm:constr type="h" for="ch" forName="parentText" refType="primFontSz" refFor="ch" refForName="parentText" fact="0.52"/>
      <dgm:constr type="w" for="ch" forName="childText" refType="w"/>
      <dgm:constr type="h" for="ch" forName="childText" refType="primFontSz" refFor="ch" refForName="parentText" fact="0.46"/>
      <dgm:constr type="h" for="ch" forName="parentText" op="equ"/>
      <dgm:constr type="primFontSz" for="ch" forName="parentText" op="equ" val="65"/>
      <dgm:constr type="primFontSz" for="ch" forName="childText" refType="primFontSz" refFor="ch" refForName="parentText" op="equ"/>
      <dgm:constr type="h" for="ch" forName="spacer" refType="primFontSz" refFor="ch" refForName="parentText" fact="0.08"/>
    </dgm:constrLst>
    <dgm:ruleLst>
      <dgm:rule type="primFontSz" for="ch" forName="parentText" val="5" fact="NaN" max="NaN"/>
    </dgm:ruleLst>
    <dgm:forEach name="Name0" axis="ch" ptType="node">
      <dgm:layoutNode name="parentText" styleLbl="node1">
        <dgm:varLst>
          <dgm:chMax val="0"/>
          <dgm:bulletEnabled val="1"/>
        </dgm:varLst>
        <dgm:alg type="tx">
          <dgm:param type="parTxLTRAlign" val="l"/>
          <dgm:param type="parTxRTLAlign" val="r"/>
        </dgm:alg>
        <dgm:shape xmlns:r="http://schemas.openxmlformats.org/officeDocument/2006/relationships" type="roundRect" r:blip="">
          <dgm:adjLst/>
        </dgm:shape>
        <dgm:presOf axis="self"/>
        <dgm:constrLst>
          <dgm:constr type="tMarg" refType="primFontSz" fact="0.3"/>
          <dgm:constr type="bMarg" refType="primFontSz" fact="0.3"/>
          <dgm:constr type="lMarg" refType="primFontSz" fact="0.3"/>
          <dgm:constr type="rMarg" refType="primFontSz" fact="0.3"/>
        </dgm:constrLst>
        <dgm:ruleLst>
          <dgm:rule type="h" val="INF" fact="NaN" max="NaN"/>
        </dgm:ruleLst>
      </dgm:layoutNode>
      <dgm:choose name="Name1">
        <dgm:if name="Name2" axis="ch" ptType="node" func="cnt" op="gte" val="1">
          <dgm:layoutNode name="childText" styleLbl="revTx">
            <dgm:varLst>
              <dgm:bulletEnabled val="1"/>
            </dgm:varLst>
            <dgm:alg type="tx">
              <dgm:param type="stBulletLvl" val="1"/>
              <dgm:param type="lnSpAfChP" val="20"/>
            </dgm:alg>
            <dgm:shape xmlns:r="http://schemas.openxmlformats.org/officeDocument/2006/relationships" type="rect" r:blip="">
              <dgm:adjLst/>
            </dgm:shape>
            <dgm:presOf axis="des" ptType="node"/>
            <dgm:constrLst>
              <dgm:constr type="tMarg" refType="primFontSz" fact="0.1"/>
              <dgm:constr type="bMarg" refType="primFontSz" fact="0.1"/>
              <dgm:constr type="lMarg" refType="w" fact="0.09"/>
            </dgm:constrLst>
            <dgm:ruleLst>
              <dgm:rule type="h" val="INF" fact="NaN" max="NaN"/>
            </dgm:ruleLst>
          </dgm:layoutNode>
        </dgm:if>
        <dgm:else name="Name3">
          <dgm:choose name="Name4">
            <dgm:if name="Name5" axis="par ch" ptType="doc node" func="cnt" op="gte" val="2">
              <dgm:forEach name="Name6" axis="followSib" ptType="sibTrans" cnt="1">
                <dgm:layoutNode name="spacer">
                  <dgm:alg type="sp"/>
                  <dgm:shape xmlns:r="http://schemas.openxmlformats.org/officeDocument/2006/relationships" r:blip="">
                    <dgm:adjLst/>
                  </dgm:shape>
                  <dgm:presOf/>
                  <dgm:constrLst/>
                  <dgm:ruleLst/>
                </dgm:layoutNode>
              </dgm:forEach>
            </dgm:if>
            <dgm:else name="Name7"/>
          </dgm:choose>
        </dgm:else>
      </dgm:choose>
    </dgm:forEach>
  </dgm:layoutNode>
</dgm:layoutDef>
</file>

<file path=ppt/diagrams/quickStyle1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10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11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2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3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4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5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6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7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8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9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GB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7CA5D176-A266-4FC7-97B1-6BDDC67D5933}" type="datetimeFigureOut">
              <a:rPr lang="en-GB" smtClean="0"/>
              <a:t>07/04/2021</a:t>
            </a:fld>
            <a:endParaRPr lang="en-GB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GB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GB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1963C52B-9A0E-4895-8327-1C50C44D1818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30537523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6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147" name="Notes Placeholde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 dirty="0"/>
          </a:p>
        </p:txBody>
      </p:sp>
      <p:sp>
        <p:nvSpPr>
          <p:cNvPr id="6148" name="Slide Number Placeholder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BCC7625-EA76-4C4E-9700-3D6C0DF6263B}" type="slidenum">
              <a:rPr kumimoji="0" lang="en-US" altLang="en-US" sz="1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</a:t>
            </a:fld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850768861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770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2771" name="Notes Placeholde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GB" altLang="en-US" dirty="0"/>
          </a:p>
        </p:txBody>
      </p:sp>
      <p:sp>
        <p:nvSpPr>
          <p:cNvPr id="32772" name="Slide Number Placeholder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6813" indent="-287236">
              <a:defRPr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8944" indent="-229789">
              <a:defRPr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8521" indent="-229789">
              <a:defRPr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68098" indent="-229789">
              <a:defRPr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27676" indent="-229789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87253" indent="-229789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46831" indent="-229789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906408" indent="-229789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fld id="{E5AF2C0F-77B7-405F-9DE4-31D5229C6595}" type="slidenum">
              <a:rPr lang="en-GB" altLang="en-US">
                <a:latin typeface="Calibri" panose="020F0502020204030204" pitchFamily="34" charset="0"/>
              </a:rPr>
              <a:pPr/>
              <a:t>10</a:t>
            </a:fld>
            <a:endParaRPr lang="en-GB" altLang="en-US">
              <a:latin typeface="Calibri" panose="020F05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437474938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818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4819" name="Notes Placeholde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 dirty="0"/>
          </a:p>
        </p:txBody>
      </p:sp>
      <p:sp>
        <p:nvSpPr>
          <p:cNvPr id="34820" name="Slide Number Placeholder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6813" indent="-287236">
              <a:defRPr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8944" indent="-229789">
              <a:defRPr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8521" indent="-229789">
              <a:defRPr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68098" indent="-229789">
              <a:defRPr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27676" indent="-229789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87253" indent="-229789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46831" indent="-229789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906408" indent="-229789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fld id="{D98127D7-D8C6-40DB-A3FE-578565038392}" type="slidenum">
              <a:rPr lang="en-GB" altLang="en-US">
                <a:latin typeface="Calibri" panose="020F0502020204030204" pitchFamily="34" charset="0"/>
              </a:rPr>
              <a:pPr/>
              <a:t>11</a:t>
            </a:fld>
            <a:endParaRPr lang="en-GB" altLang="en-US">
              <a:latin typeface="Calibri" panose="020F05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59775876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10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7411" name="Notes Placeholder 2"/>
          <p:cNvSpPr>
            <a:spLocks noGrp="1"/>
          </p:cNvSpPr>
          <p:nvPr>
            <p:ph type="body" idx="1"/>
          </p:nvPr>
        </p:nvSpPr>
        <p:spPr>
          <a:ln/>
        </p:spPr>
        <p:txBody>
          <a:bodyPr/>
          <a:lstStyle/>
          <a:p>
            <a:r>
              <a:rPr lang="en-US" altLang="en-US" b="1">
                <a:latin typeface="Arial" panose="020B0604020202020204" pitchFamily="34" charset="0"/>
                <a:cs typeface="Arial" panose="020B0604020202020204" pitchFamily="34" charset="0"/>
              </a:rPr>
              <a:t>Fig. 1. </a:t>
            </a:r>
            <a:r>
              <a:rPr lang="en-US" altLang="en-US">
                <a:latin typeface="Arial" panose="020B0604020202020204" pitchFamily="34" charset="0"/>
                <a:cs typeface="Arial" panose="020B0604020202020204" pitchFamily="34" charset="0"/>
              </a:rPr>
              <a:t>Critical realism and triangulation.
</a:t>
            </a:r>
          </a:p>
        </p:txBody>
      </p:sp>
      <p:sp>
        <p:nvSpPr>
          <p:cNvPr id="17412" name="Slide Number Placeholder 3"/>
          <p:cNvSpPr txBox="1">
            <a:spLocks noGrp="1"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 eaLnBrk="1" hangingPunct="1"/>
            <a:fld id="{8B23E5EB-9F63-4AB5-A679-DFBC1E387DA3}" type="slidenum">
              <a:rPr lang="en-US" altLang="en-US" sz="1200"/>
              <a:pPr algn="r" eaLnBrk="1" hangingPunct="1"/>
              <a:t>13</a:t>
            </a:fld>
            <a:endParaRPr lang="en-US" altLang="en-US" sz="1200"/>
          </a:p>
        </p:txBody>
      </p:sp>
    </p:spTree>
    <p:extLst>
      <p:ext uri="{BB962C8B-B14F-4D97-AF65-F5344CB8AC3E}">
        <p14:creationId xmlns:p14="http://schemas.microsoft.com/office/powerpoint/2010/main" val="292756992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D7408F7-3C15-4896-8941-292929FDD4D9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48E692B1-AF04-438C-AAF5-3DE64A6AB77A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GB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896FCD38-ED1B-43A4-95B6-D7A0DEE9AC4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DA481D4-EC07-44A3-97AF-3E9D314D0B89}" type="datetimeFigureOut">
              <a:rPr lang="en-GB" smtClean="0"/>
              <a:t>07/04/2021</a:t>
            </a:fld>
            <a:endParaRPr lang="en-GB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18F8C79E-593B-42C2-B6AA-97667E668EB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F8F802-886A-40C0-A383-B94230F9EF5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2716374-1C46-41FB-9101-F855AE1C537F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319532337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4C158FF-52BA-4517-AA55-9F33A786868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D8A20531-35C4-4B4E-8E9B-999D29E318B1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95079E62-C8A9-4CC4-B6CA-CB39B3589BF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DA481D4-EC07-44A3-97AF-3E9D314D0B89}" type="datetimeFigureOut">
              <a:rPr lang="en-GB" smtClean="0"/>
              <a:t>07/04/2021</a:t>
            </a:fld>
            <a:endParaRPr lang="en-GB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6AE42AD8-098B-472F-B2CC-6B90C2DAD4E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3FF1B1B0-B4E5-4DD7-9556-CFC4771EC2E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2716374-1C46-41FB-9101-F855AE1C537F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46933576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>
            <a:extLst>
              <a:ext uri="{FF2B5EF4-FFF2-40B4-BE49-F238E27FC236}">
                <a16:creationId xmlns:a16="http://schemas.microsoft.com/office/drawing/2014/main" id="{711FF743-6D56-4D5A-A43D-6813177939C4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786EC740-79FF-45DE-8E2F-E53060F583E6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FB2CFE68-4068-440A-839A-56C2F8F42781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DA481D4-EC07-44A3-97AF-3E9D314D0B89}" type="datetimeFigureOut">
              <a:rPr lang="en-GB" smtClean="0"/>
              <a:t>07/04/2021</a:t>
            </a:fld>
            <a:endParaRPr lang="en-GB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6EB6BFF9-B685-48AC-9BCB-23B057EF050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873C6228-B04E-422F-BBA7-DF849035EE4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2716374-1C46-41FB-9101-F855AE1C537F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513639713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8EB648B-4144-4052-A12C-AC5D5254DFA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564C5C44-663A-4C73-B555-D3406F3F445A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705BB374-ED7C-43F1-8957-15728C12E8C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DA481D4-EC07-44A3-97AF-3E9D314D0B89}" type="datetimeFigureOut">
              <a:rPr lang="en-GB" smtClean="0"/>
              <a:t>07/04/2021</a:t>
            </a:fld>
            <a:endParaRPr lang="en-GB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5B31D9C5-3AB7-4E6E-96D5-C936DBFC9E0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E6153AB-3E69-4659-A882-09843E6A2E6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2716374-1C46-41FB-9101-F855AE1C537F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599872364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C7461105-7A23-4101-A459-75CF52D43A9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A7BE5AE0-B87D-4054-823A-4980EEB819A4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6A4AFDC1-BC0B-4D0D-9D8D-4B2B08400A5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DA481D4-EC07-44A3-97AF-3E9D314D0B89}" type="datetimeFigureOut">
              <a:rPr lang="en-GB" smtClean="0"/>
              <a:t>07/04/2021</a:t>
            </a:fld>
            <a:endParaRPr lang="en-GB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CC2C6286-56FB-4D2C-B308-0B6A2E5C496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89CB2470-35F2-4F48-99E8-7CFB020AD19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2716374-1C46-41FB-9101-F855AE1C537F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086388703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CEE2B581-12B8-4454-9393-E5D83837C37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41C387A6-734A-4825-B186-49EB70E2C3E3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0948E0F2-8821-4228-8B15-C57D3A86A300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3ABB2913-79F0-465B-8224-B2A14BF51E1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DA481D4-EC07-44A3-97AF-3E9D314D0B89}" type="datetimeFigureOut">
              <a:rPr lang="en-GB" smtClean="0"/>
              <a:t>07/04/2021</a:t>
            </a:fld>
            <a:endParaRPr lang="en-GB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9E70A755-83D8-40AD-A15E-3893CE78FBD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03E4FB38-E4EF-473B-BF52-64222CE9B61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2716374-1C46-41FB-9101-F855AE1C537F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352392303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99679D9-A409-4562-8B13-4E8EFA14048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4D4FCDF0-2C6B-404F-A5B4-D1F57921E9D0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6C06F9D9-5DD8-4158-BA6A-40395B83FA8C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828ADF21-819C-47FE-9E3A-83347D7BC7ED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DBA2A6EA-9078-46A6-AB71-DA93D67032A8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36EFCBA3-DEA0-4C18-B7FC-E7801B0D6FF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DA481D4-EC07-44A3-97AF-3E9D314D0B89}" type="datetimeFigureOut">
              <a:rPr lang="en-GB" smtClean="0"/>
              <a:t>07/04/2021</a:t>
            </a:fld>
            <a:endParaRPr lang="en-GB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62EAA1B8-04C7-4E53-9B98-3D8EE8E4C36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0336B613-3C08-4E14-9823-6235C3AE014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2716374-1C46-41FB-9101-F855AE1C537F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548589952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73E1803-26AA-4E8D-B147-302B1229DF9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81CFAE80-910D-4315-AF8B-0E62F56D4B6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DA481D4-EC07-44A3-97AF-3E9D314D0B89}" type="datetimeFigureOut">
              <a:rPr lang="en-GB" smtClean="0"/>
              <a:t>07/04/2021</a:t>
            </a:fld>
            <a:endParaRPr lang="en-GB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22420805-3904-44FA-8D4B-8C8C0B86563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63448E4-0076-4339-8C2A-43771072C0F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2716374-1C46-41FB-9101-F855AE1C537F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747662106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7926DE61-EA63-41BD-91A6-770A6BCEC6A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DA481D4-EC07-44A3-97AF-3E9D314D0B89}" type="datetimeFigureOut">
              <a:rPr lang="en-GB" smtClean="0"/>
              <a:t>07/04/2021</a:t>
            </a:fld>
            <a:endParaRPr lang="en-GB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1C6AE00-5DD1-47CB-988B-5557B4AD8A1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C487DCA5-BFE8-4A7D-BAFC-56D3F354BFD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2716374-1C46-41FB-9101-F855AE1C537F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4159830187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B9EC810-8FB9-43EC-83C3-0C61D7F1B78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B372D02C-11B9-4D2F-9C4F-304F4DADD69A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0D00FB91-16C9-44BA-AC64-5A99CDBC8B2E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A7AB8F2F-55EB-41AD-9679-F9E0006BBB51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DA481D4-EC07-44A3-97AF-3E9D314D0B89}" type="datetimeFigureOut">
              <a:rPr lang="en-GB" smtClean="0"/>
              <a:t>07/04/2021</a:t>
            </a:fld>
            <a:endParaRPr lang="en-GB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D62E974D-C35E-4E5F-9DCD-D2E38DB76F7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6816B678-7A0D-4ABD-A9E2-1190AADA279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2716374-1C46-41FB-9101-F855AE1C537F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112655020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DDC6FF2-A08C-4050-82AD-BCEB2CAE958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2D197B73-436A-407B-8E82-1724752DBEF9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GB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FB641E8A-70D2-4042-9311-237FE236583C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3880E755-AA61-4F60-B0F6-A17E33E906A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DA481D4-EC07-44A3-97AF-3E9D314D0B89}" type="datetimeFigureOut">
              <a:rPr lang="en-GB" smtClean="0"/>
              <a:t>07/04/2021</a:t>
            </a:fld>
            <a:endParaRPr lang="en-GB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9BBF14B4-49DB-4FF5-B082-145F40495CA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7C0A5A68-E049-4186-93AF-73D9855D60D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2716374-1C46-41FB-9101-F855AE1C537F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637938266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6DF45877-E8F6-40A3-9D95-8692CD75DA4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605C0E23-E36D-4ED0-B866-3E4DE2F3BD0D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D19604D0-7D2D-420C-A984-4F7554C9D91C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2DA481D4-EC07-44A3-97AF-3E9D314D0B89}" type="datetimeFigureOut">
              <a:rPr lang="en-GB" smtClean="0"/>
              <a:t>07/04/2021</a:t>
            </a:fld>
            <a:endParaRPr lang="en-GB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96E71BC4-B84E-4BD4-9E13-268962C42DD3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GB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E541A277-A2CB-4B1E-8F6E-310384B120DD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02716374-1C46-41FB-9101-F855AE1C537F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75253130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diagramData" Target="../diagrams/data5.xml"/><Relationship Id="rId7" Type="http://schemas.microsoft.com/office/2007/relationships/diagramDrawing" Target="../diagrams/drawing5.xml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.xml"/><Relationship Id="rId6" Type="http://schemas.openxmlformats.org/officeDocument/2006/relationships/diagramColors" Target="../diagrams/colors5.xml"/><Relationship Id="rId5" Type="http://schemas.openxmlformats.org/officeDocument/2006/relationships/diagramQuickStyle" Target="../diagrams/quickStyle5.xml"/><Relationship Id="rId4" Type="http://schemas.openxmlformats.org/officeDocument/2006/relationships/diagramLayout" Target="../diagrams/layout5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diagramData" Target="../diagrams/data6.xml"/><Relationship Id="rId7" Type="http://schemas.microsoft.com/office/2007/relationships/diagramDrawing" Target="../diagrams/drawing6.xml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.xml"/><Relationship Id="rId6" Type="http://schemas.openxmlformats.org/officeDocument/2006/relationships/diagramColors" Target="../diagrams/colors6.xml"/><Relationship Id="rId5" Type="http://schemas.openxmlformats.org/officeDocument/2006/relationships/diagramQuickStyle" Target="../diagrams/quickStyle6.xml"/><Relationship Id="rId4" Type="http://schemas.openxmlformats.org/officeDocument/2006/relationships/diagramLayout" Target="../diagrams/layout6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7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diagramLayout" Target="../diagrams/layout7.xml"/><Relationship Id="rId2" Type="http://schemas.openxmlformats.org/officeDocument/2006/relationships/diagramData" Target="../diagrams/data7.xml"/><Relationship Id="rId1" Type="http://schemas.openxmlformats.org/officeDocument/2006/relationships/slideLayout" Target="../slideLayouts/slideLayout2.xml"/><Relationship Id="rId6" Type="http://schemas.microsoft.com/office/2007/relationships/diagramDrawing" Target="../diagrams/drawing7.xml"/><Relationship Id="rId5" Type="http://schemas.openxmlformats.org/officeDocument/2006/relationships/diagramColors" Target="../diagrams/colors7.xml"/><Relationship Id="rId4" Type="http://schemas.openxmlformats.org/officeDocument/2006/relationships/diagramQuickStyle" Target="../diagrams/quickStyle7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diagramLayout" Target="../diagrams/layout8.xml"/><Relationship Id="rId2" Type="http://schemas.openxmlformats.org/officeDocument/2006/relationships/diagramData" Target="../diagrams/data8.xml"/><Relationship Id="rId1" Type="http://schemas.openxmlformats.org/officeDocument/2006/relationships/slideLayout" Target="../slideLayouts/slideLayout2.xml"/><Relationship Id="rId6" Type="http://schemas.microsoft.com/office/2007/relationships/diagramDrawing" Target="../diagrams/drawing8.xml"/><Relationship Id="rId5" Type="http://schemas.openxmlformats.org/officeDocument/2006/relationships/diagramColors" Target="../diagrams/colors8.xml"/><Relationship Id="rId4" Type="http://schemas.openxmlformats.org/officeDocument/2006/relationships/diagramQuickStyle" Target="../diagrams/quickStyle8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diagramLayout" Target="../diagrams/layout9.xml"/><Relationship Id="rId2" Type="http://schemas.openxmlformats.org/officeDocument/2006/relationships/diagramData" Target="../diagrams/data9.xml"/><Relationship Id="rId1" Type="http://schemas.openxmlformats.org/officeDocument/2006/relationships/slideLayout" Target="../slideLayouts/slideLayout2.xml"/><Relationship Id="rId6" Type="http://schemas.microsoft.com/office/2007/relationships/diagramDrawing" Target="../diagrams/drawing9.xml"/><Relationship Id="rId5" Type="http://schemas.openxmlformats.org/officeDocument/2006/relationships/diagramColors" Target="../diagrams/colors9.xml"/><Relationship Id="rId4" Type="http://schemas.openxmlformats.org/officeDocument/2006/relationships/diagramQuickStyle" Target="../diagrams/quickStyle9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diagramLayout" Target="../diagrams/layout10.xml"/><Relationship Id="rId2" Type="http://schemas.openxmlformats.org/officeDocument/2006/relationships/diagramData" Target="../diagrams/data10.xml"/><Relationship Id="rId1" Type="http://schemas.openxmlformats.org/officeDocument/2006/relationships/slideLayout" Target="../slideLayouts/slideLayout2.xml"/><Relationship Id="rId6" Type="http://schemas.microsoft.com/office/2007/relationships/diagramDrawing" Target="../diagrams/drawing10.xml"/><Relationship Id="rId5" Type="http://schemas.openxmlformats.org/officeDocument/2006/relationships/diagramColors" Target="../diagrams/colors10.xml"/><Relationship Id="rId4" Type="http://schemas.openxmlformats.org/officeDocument/2006/relationships/diagramQuickStyle" Target="../diagrams/quickStyle10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diagramLayout" Target="../diagrams/layout1.xml"/><Relationship Id="rId2" Type="http://schemas.openxmlformats.org/officeDocument/2006/relationships/diagramData" Target="../diagrams/data1.xml"/><Relationship Id="rId1" Type="http://schemas.openxmlformats.org/officeDocument/2006/relationships/slideLayout" Target="../slideLayouts/slideLayout2.xml"/><Relationship Id="rId6" Type="http://schemas.microsoft.com/office/2007/relationships/diagramDrawing" Target="../diagrams/drawing1.xml"/><Relationship Id="rId5" Type="http://schemas.openxmlformats.org/officeDocument/2006/relationships/diagramColors" Target="../diagrams/colors1.xml"/><Relationship Id="rId4" Type="http://schemas.openxmlformats.org/officeDocument/2006/relationships/diagramQuickStyle" Target="../diagrams/quickStyle1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diagramLayout" Target="../diagrams/layout11.xml"/><Relationship Id="rId2" Type="http://schemas.openxmlformats.org/officeDocument/2006/relationships/diagramData" Target="../diagrams/data11.xml"/><Relationship Id="rId1" Type="http://schemas.openxmlformats.org/officeDocument/2006/relationships/slideLayout" Target="../slideLayouts/slideLayout2.xml"/><Relationship Id="rId6" Type="http://schemas.microsoft.com/office/2007/relationships/diagramDrawing" Target="../diagrams/drawing11.xml"/><Relationship Id="rId5" Type="http://schemas.openxmlformats.org/officeDocument/2006/relationships/diagramColors" Target="../diagrams/colors11.xml"/><Relationship Id="rId4" Type="http://schemas.openxmlformats.org/officeDocument/2006/relationships/diagramQuickStyle" Target="../diagrams/quickStyle11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diagramData" Target="../diagrams/data2.xml"/><Relationship Id="rId7" Type="http://schemas.microsoft.com/office/2007/relationships/diagramDrawing" Target="../diagrams/drawing2.xml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2.xml"/><Relationship Id="rId6" Type="http://schemas.openxmlformats.org/officeDocument/2006/relationships/diagramColors" Target="../diagrams/colors2.xml"/><Relationship Id="rId5" Type="http://schemas.openxmlformats.org/officeDocument/2006/relationships/diagramQuickStyle" Target="../diagrams/quickStyle2.xml"/><Relationship Id="rId4" Type="http://schemas.openxmlformats.org/officeDocument/2006/relationships/diagramLayout" Target="../diagrams/layout2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diagramLayout" Target="../diagrams/layout3.xml"/><Relationship Id="rId2" Type="http://schemas.openxmlformats.org/officeDocument/2006/relationships/diagramData" Target="../diagrams/data3.xml"/><Relationship Id="rId1" Type="http://schemas.openxmlformats.org/officeDocument/2006/relationships/slideLayout" Target="../slideLayouts/slideLayout2.xml"/><Relationship Id="rId6" Type="http://schemas.microsoft.com/office/2007/relationships/diagramDrawing" Target="../diagrams/drawing3.xml"/><Relationship Id="rId5" Type="http://schemas.openxmlformats.org/officeDocument/2006/relationships/diagramColors" Target="../diagrams/colors3.xml"/><Relationship Id="rId4" Type="http://schemas.openxmlformats.org/officeDocument/2006/relationships/diagramQuickStyle" Target="../diagrams/quickStyle3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diagramLayout" Target="../diagrams/layout4.xml"/><Relationship Id="rId2" Type="http://schemas.openxmlformats.org/officeDocument/2006/relationships/diagramData" Target="../diagrams/data4.xml"/><Relationship Id="rId1" Type="http://schemas.openxmlformats.org/officeDocument/2006/relationships/slideLayout" Target="../slideLayouts/slideLayout2.xml"/><Relationship Id="rId6" Type="http://schemas.microsoft.com/office/2007/relationships/diagramDrawing" Target="../diagrams/drawing4.xml"/><Relationship Id="rId5" Type="http://schemas.openxmlformats.org/officeDocument/2006/relationships/diagramColors" Target="../diagrams/colors4.xml"/><Relationship Id="rId4" Type="http://schemas.openxmlformats.org/officeDocument/2006/relationships/diagramQuickStyle" Target="../diagrams/quickStyle4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8" name="Slide Background Fill">
            <a:extLst>
              <a:ext uri="{FF2B5EF4-FFF2-40B4-BE49-F238E27FC236}">
                <a16:creationId xmlns:a16="http://schemas.microsoft.com/office/drawing/2014/main" id="{C7D023E4-8DE1-436E-9847-ED6A4B4B04F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3051" y="0"/>
            <a:ext cx="12188949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id="{C4C42016-34C0-4D37-91CF-48308269607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12188952" cy="6858000"/>
            <a:chOff x="651279" y="598259"/>
            <a:chExt cx="10889442" cy="5680742"/>
          </a:xfrm>
        </p:grpSpPr>
        <p:sp>
          <p:nvSpPr>
            <p:cNvPr id="11" name="Color">
              <a:extLst>
                <a:ext uri="{FF2B5EF4-FFF2-40B4-BE49-F238E27FC236}">
                  <a16:creationId xmlns:a16="http://schemas.microsoft.com/office/drawing/2014/main" id="{4EB45A5E-A300-4C79-A5AE-A78AB7C683D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2" name="Color">
              <a:extLst>
                <a:ext uri="{FF2B5EF4-FFF2-40B4-BE49-F238E27FC236}">
                  <a16:creationId xmlns:a16="http://schemas.microsoft.com/office/drawing/2014/main" id="{A4B8AED9-E236-44C8-A286-D5FAC4AC8F9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4" name="Group 13">
            <a:extLst>
              <a:ext uri="{FF2B5EF4-FFF2-40B4-BE49-F238E27FC236}">
                <a16:creationId xmlns:a16="http://schemas.microsoft.com/office/drawing/2014/main" id="{5A7DBA8A-AFD3-4A43-8CFF-101BE55E4E6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524" y="0"/>
            <a:ext cx="12188952" cy="6858000"/>
            <a:chOff x="0" y="0"/>
            <a:chExt cx="12188952" cy="6858000"/>
          </a:xfrm>
        </p:grpSpPr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19812AD9-E6DC-4032-9634-F8BE9C8B3A17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D2AFB4EC-2587-41C9-94B0-4F78DFB04C3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03F997D7-F70D-41BF-9C5D-E357217CA9FF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035684B1-1016-4CA6-AA4F-40CF7D9FC7A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DA0F1A9E-BA7D-4BF5-8200-1A9DB79A4AFA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E9E0FC27-B989-41F5-AAAA-539EA3DFF32C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E6054A11-21E3-4D56-91DB-7E98A6256DA6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58EF5CBD-96F0-4BF6-A5ED-EB7A693B275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789708" y="1014574"/>
            <a:ext cx="5274609" cy="4983889"/>
          </a:xfrm>
        </p:spPr>
        <p:txBody>
          <a:bodyPr anchor="t">
            <a:normAutofit/>
          </a:bodyPr>
          <a:lstStyle/>
          <a:p>
            <a:pPr algn="l"/>
            <a:r>
              <a:rPr lang="en-GB" sz="4800">
                <a:solidFill>
                  <a:schemeClr val="bg1"/>
                </a:solidFill>
              </a:rPr>
              <a:t>Association for Heterodox Economics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14F3A718-E6BA-4690-921B-5136DA048319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6496335" y="2797790"/>
            <a:ext cx="4455684" cy="3217879"/>
          </a:xfrm>
        </p:spPr>
        <p:txBody>
          <a:bodyPr anchor="b">
            <a:normAutofit/>
          </a:bodyPr>
          <a:lstStyle/>
          <a:p>
            <a:pPr algn="l"/>
            <a:r>
              <a:rPr lang="en-GB">
                <a:solidFill>
                  <a:schemeClr val="bg1"/>
                </a:solidFill>
              </a:rPr>
              <a:t>PhD training workshop 2021</a:t>
            </a:r>
          </a:p>
          <a:p>
            <a:pPr algn="l"/>
            <a:r>
              <a:rPr lang="en-GB">
                <a:solidFill>
                  <a:schemeClr val="bg1"/>
                </a:solidFill>
              </a:rPr>
              <a:t>Mixed methods research</a:t>
            </a:r>
          </a:p>
        </p:txBody>
      </p:sp>
    </p:spTree>
    <p:extLst>
      <p:ext uri="{BB962C8B-B14F-4D97-AF65-F5344CB8AC3E}">
        <p14:creationId xmlns:p14="http://schemas.microsoft.com/office/powerpoint/2010/main" val="622348192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73" name="Slide background fill">
            <a:extLst>
              <a:ext uri="{FF2B5EF4-FFF2-40B4-BE49-F238E27FC236}">
                <a16:creationId xmlns:a16="http://schemas.microsoft.com/office/drawing/2014/main" id="{1D63C574-BFD2-41A1-A567-B0C3CC7FDD4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88949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5" name="Color 2">
            <a:extLst>
              <a:ext uri="{FF2B5EF4-FFF2-40B4-BE49-F238E27FC236}">
                <a16:creationId xmlns:a16="http://schemas.microsoft.com/office/drawing/2014/main" id="{E2A46BAB-8C31-42B2-90E8-B26DD3E81D3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88949" cy="685800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77" name="Group 76">
            <a:extLst>
              <a:ext uri="{FF2B5EF4-FFF2-40B4-BE49-F238E27FC236}">
                <a16:creationId xmlns:a16="http://schemas.microsoft.com/office/drawing/2014/main" id="{B3F7A3C7-0737-4E57-B30E-8EEFE638B40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4707053" cy="6858000"/>
            <a:chOff x="651279" y="598259"/>
            <a:chExt cx="10889442" cy="5680742"/>
          </a:xfrm>
        </p:grpSpPr>
        <p:sp>
          <p:nvSpPr>
            <p:cNvPr id="78" name="Color">
              <a:extLst>
                <a:ext uri="{FF2B5EF4-FFF2-40B4-BE49-F238E27FC236}">
                  <a16:creationId xmlns:a16="http://schemas.microsoft.com/office/drawing/2014/main" id="{3BE6D516-DFC6-4698-B3F1-5F591C1130C4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9" name="Color">
              <a:extLst>
                <a:ext uri="{FF2B5EF4-FFF2-40B4-BE49-F238E27FC236}">
                  <a16:creationId xmlns:a16="http://schemas.microsoft.com/office/drawing/2014/main" id="{C2580FB0-D146-458C-AF1B-8E8BBF6BBA8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81" name="Group 80">
            <a:extLst>
              <a:ext uri="{FF2B5EF4-FFF2-40B4-BE49-F238E27FC236}">
                <a16:creationId xmlns:a16="http://schemas.microsoft.com/office/drawing/2014/main" id="{43F5E015-E085-4624-B431-B4241444868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524" y="0"/>
            <a:ext cx="12188952" cy="6858000"/>
            <a:chOff x="0" y="0"/>
            <a:chExt cx="12188952" cy="6858000"/>
          </a:xfrm>
        </p:grpSpPr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4DDB60AE-8B9C-4BA0-93DC-F8C9EBF6D8B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9F247760-BE07-41A2-969E-570081E6552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57A70BD2-76FC-4BDD-9E64-3B93D5EF369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AADD9643-5489-42CB-9762-FBAC2AAE9FB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09A2C16E-2745-4E3D-BECC-D66755221E3B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52E5A063-571D-4461-9869-B3E93F6E69D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366019AD-E33B-4DBF-BAD3-AE361160316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sp>
        <p:nvSpPr>
          <p:cNvPr id="31746" name="Rectangle 2"/>
          <p:cNvSpPr>
            <a:spLocks noGrp="1"/>
          </p:cNvSpPr>
          <p:nvPr>
            <p:ph type="title"/>
          </p:nvPr>
        </p:nvSpPr>
        <p:spPr>
          <a:xfrm>
            <a:off x="786385" y="841248"/>
            <a:ext cx="3515244" cy="5340097"/>
          </a:xfrm>
        </p:spPr>
        <p:txBody>
          <a:bodyPr anchor="ctr">
            <a:normAutofit/>
          </a:bodyPr>
          <a:lstStyle/>
          <a:p>
            <a:pPr eaLnBrk="1" hangingPunct="1"/>
            <a:r>
              <a:rPr lang="en-GB" altLang="en-US" sz="4800">
                <a:solidFill>
                  <a:schemeClr val="bg1"/>
                </a:solidFill>
              </a:rPr>
              <a:t>‘Demi-regs’</a:t>
            </a:r>
          </a:p>
        </p:txBody>
      </p:sp>
      <p:graphicFrame>
        <p:nvGraphicFramePr>
          <p:cNvPr id="31749" name="Rectangle 3">
            <a:extLst>
              <a:ext uri="{FF2B5EF4-FFF2-40B4-BE49-F238E27FC236}">
                <a16:creationId xmlns:a16="http://schemas.microsoft.com/office/drawing/2014/main" id="{15B807D6-2D17-444A-AA1B-721AD833878F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4092704200"/>
              </p:ext>
            </p:extLst>
          </p:nvPr>
        </p:nvGraphicFramePr>
        <p:xfrm>
          <a:off x="4985886" y="231006"/>
          <a:ext cx="6367913" cy="6405613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3" r:lo="rId4" r:qs="rId5" r:cs="rId6"/>
          </a:graphicData>
        </a:graphic>
      </p:graphicFrame>
    </p:spTree>
    <p:extLst>
      <p:ext uri="{BB962C8B-B14F-4D97-AF65-F5344CB8AC3E}">
        <p14:creationId xmlns:p14="http://schemas.microsoft.com/office/powerpoint/2010/main" val="821646004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73" name="Slide background fill">
            <a:extLst>
              <a:ext uri="{FF2B5EF4-FFF2-40B4-BE49-F238E27FC236}">
                <a16:creationId xmlns:a16="http://schemas.microsoft.com/office/drawing/2014/main" id="{1D63C574-BFD2-41A1-A567-B0C3CC7FDD4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88949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5" name="Color 2">
            <a:extLst>
              <a:ext uri="{FF2B5EF4-FFF2-40B4-BE49-F238E27FC236}">
                <a16:creationId xmlns:a16="http://schemas.microsoft.com/office/drawing/2014/main" id="{E2A46BAB-8C31-42B2-90E8-B26DD3E81D3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88949" cy="685800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77" name="Group 76">
            <a:extLst>
              <a:ext uri="{FF2B5EF4-FFF2-40B4-BE49-F238E27FC236}">
                <a16:creationId xmlns:a16="http://schemas.microsoft.com/office/drawing/2014/main" id="{B3F7A3C7-0737-4E57-B30E-8EEFE638B40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4707053" cy="6858000"/>
            <a:chOff x="651279" y="598259"/>
            <a:chExt cx="10889442" cy="5680742"/>
          </a:xfrm>
        </p:grpSpPr>
        <p:sp>
          <p:nvSpPr>
            <p:cNvPr id="78" name="Color">
              <a:extLst>
                <a:ext uri="{FF2B5EF4-FFF2-40B4-BE49-F238E27FC236}">
                  <a16:creationId xmlns:a16="http://schemas.microsoft.com/office/drawing/2014/main" id="{3BE6D516-DFC6-4698-B3F1-5F591C1130C4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9" name="Color">
              <a:extLst>
                <a:ext uri="{FF2B5EF4-FFF2-40B4-BE49-F238E27FC236}">
                  <a16:creationId xmlns:a16="http://schemas.microsoft.com/office/drawing/2014/main" id="{C2580FB0-D146-458C-AF1B-8E8BBF6BBA8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81" name="Group 80">
            <a:extLst>
              <a:ext uri="{FF2B5EF4-FFF2-40B4-BE49-F238E27FC236}">
                <a16:creationId xmlns:a16="http://schemas.microsoft.com/office/drawing/2014/main" id="{43F5E015-E085-4624-B431-B4241444868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524" y="0"/>
            <a:ext cx="12188952" cy="6858000"/>
            <a:chOff x="0" y="0"/>
            <a:chExt cx="12188952" cy="6858000"/>
          </a:xfrm>
        </p:grpSpPr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4DDB60AE-8B9C-4BA0-93DC-F8C9EBF6D8B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9F247760-BE07-41A2-969E-570081E6552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57A70BD2-76FC-4BDD-9E64-3B93D5EF369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AADD9643-5489-42CB-9762-FBAC2AAE9FB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09A2C16E-2745-4E3D-BECC-D66755221E3B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52E5A063-571D-4461-9869-B3E93F6E69D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366019AD-E33B-4DBF-BAD3-AE361160316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sp>
        <p:nvSpPr>
          <p:cNvPr id="33794" name="Rectangle 2"/>
          <p:cNvSpPr>
            <a:spLocks noGrp="1" noChangeArrowheads="1"/>
          </p:cNvSpPr>
          <p:nvPr>
            <p:ph type="title"/>
          </p:nvPr>
        </p:nvSpPr>
        <p:spPr>
          <a:xfrm>
            <a:off x="786385" y="841248"/>
            <a:ext cx="3515244" cy="5340097"/>
          </a:xfrm>
        </p:spPr>
        <p:txBody>
          <a:bodyPr anchor="ctr">
            <a:normAutofit/>
          </a:bodyPr>
          <a:lstStyle/>
          <a:p>
            <a:pPr eaLnBrk="1" hangingPunct="1"/>
            <a:r>
              <a:rPr lang="en-GB" altLang="en-US" sz="4800">
                <a:solidFill>
                  <a:schemeClr val="bg1"/>
                </a:solidFill>
              </a:rPr>
              <a:t>Critical Realism and Mixed Methods</a:t>
            </a:r>
          </a:p>
        </p:txBody>
      </p:sp>
      <p:graphicFrame>
        <p:nvGraphicFramePr>
          <p:cNvPr id="33797" name="Rectangle 3">
            <a:extLst>
              <a:ext uri="{FF2B5EF4-FFF2-40B4-BE49-F238E27FC236}">
                <a16:creationId xmlns:a16="http://schemas.microsoft.com/office/drawing/2014/main" id="{BD90F721-F64D-408B-A83B-361748389B71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458350240"/>
              </p:ext>
            </p:extLst>
          </p:nvPr>
        </p:nvGraphicFramePr>
        <p:xfrm>
          <a:off x="4985886" y="231006"/>
          <a:ext cx="6367913" cy="6405613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3" r:lo="rId4" r:qs="rId5" r:cs="rId6"/>
          </a:graphicData>
        </a:graphic>
      </p:graphicFrame>
    </p:spTree>
    <p:extLst>
      <p:ext uri="{BB962C8B-B14F-4D97-AF65-F5344CB8AC3E}">
        <p14:creationId xmlns:p14="http://schemas.microsoft.com/office/powerpoint/2010/main" val="913189283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GB" altLang="en-US" dirty="0">
                <a:solidFill>
                  <a:srgbClr val="460023"/>
                </a:solidFill>
              </a:rPr>
              <a:t>Critical Realism and Mixed Methods</a:t>
            </a:r>
            <a:endParaRPr lang="en-US" dirty="0">
              <a:solidFill>
                <a:srgbClr val="460023"/>
              </a:solidFill>
            </a:endParaRP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1981200" y="4869161"/>
            <a:ext cx="8229600" cy="1257003"/>
          </a:xfrm>
        </p:spPr>
        <p:txBody>
          <a:bodyPr/>
          <a:lstStyle/>
          <a:p>
            <a:pPr marL="0" indent="0">
              <a:buNone/>
            </a:pPr>
            <a:r>
              <a:rPr lang="en-US" dirty="0"/>
              <a:t>See Downward and Mearman (2007), Olsen and Morgan (2005) for more detail</a:t>
            </a:r>
          </a:p>
        </p:txBody>
      </p:sp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1775520" y="1844824"/>
          <a:ext cx="7992888" cy="2376264"/>
        </p:xfrm>
        <a:graphic>
          <a:graphicData uri="http://schemas.openxmlformats.org/drawingml/2006/table">
            <a:tbl>
              <a:tblPr firstRow="1" bandRow="1">
                <a:tableStyleId>{3C2FFA5D-87B4-456A-9821-1D502468CF0F}</a:tableStyleId>
              </a:tblPr>
              <a:tblGrid>
                <a:gridCol w="199822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99822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998222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998222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792088">
                <a:tc>
                  <a:txBody>
                    <a:bodyPr/>
                    <a:lstStyle/>
                    <a:p>
                      <a:pPr algn="ctr"/>
                      <a:r>
                        <a:rPr lang="en-US" dirty="0">
                          <a:solidFill>
                            <a:srgbClr val="460023"/>
                          </a:solidFill>
                        </a:rPr>
                        <a:t>Events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>
                          <a:solidFill>
                            <a:srgbClr val="460023"/>
                          </a:solidFill>
                        </a:rPr>
                        <a:t>Events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>
                          <a:solidFill>
                            <a:srgbClr val="460023"/>
                          </a:solidFill>
                        </a:rPr>
                        <a:t>Demi-regularities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>
                          <a:solidFill>
                            <a:srgbClr val="460023"/>
                          </a:solidFill>
                        </a:rPr>
                        <a:t>Quantitative</a:t>
                      </a:r>
                      <a:r>
                        <a:rPr lang="en-US" baseline="0" dirty="0">
                          <a:solidFill>
                            <a:srgbClr val="460023"/>
                          </a:solidFill>
                        </a:rPr>
                        <a:t> analysis</a:t>
                      </a:r>
                      <a:endParaRPr lang="en-US" dirty="0">
                        <a:solidFill>
                          <a:srgbClr val="460023"/>
                        </a:solidFill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792088">
                <a:tc>
                  <a:txBody>
                    <a:bodyPr/>
                    <a:lstStyle/>
                    <a:p>
                      <a:pPr algn="ctr"/>
                      <a:r>
                        <a:rPr lang="en-US" dirty="0"/>
                        <a:t>cause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 err="1"/>
                        <a:t>retroduction</a:t>
                      </a:r>
                      <a:endParaRPr 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dirty="0" err="1"/>
                        <a:t>retroduction</a:t>
                      </a:r>
                      <a:endParaRPr lang="en-US" dirty="0"/>
                    </a:p>
                    <a:p>
                      <a:endParaRPr 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/>
                        <a:t>Mixed methods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792088">
                <a:tc>
                  <a:txBody>
                    <a:bodyPr/>
                    <a:lstStyle/>
                    <a:p>
                      <a:pPr algn="ctr"/>
                      <a:r>
                        <a:rPr lang="en-US" b="1" dirty="0"/>
                        <a:t>Mechanisms</a:t>
                      </a:r>
                      <a:r>
                        <a:rPr lang="en-US" b="1" baseline="0" dirty="0"/>
                        <a:t> </a:t>
                      </a:r>
                      <a:endParaRPr lang="en-US" b="1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/>
                        <a:t>Mechanisms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b="1" dirty="0"/>
                        <a:t>Mechanisms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/>
                        <a:t>Qualitative analysis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5" name="Up Arrow 4"/>
          <p:cNvSpPr/>
          <p:nvPr/>
        </p:nvSpPr>
        <p:spPr>
          <a:xfrm>
            <a:off x="3359696" y="2636912"/>
            <a:ext cx="412624" cy="792088"/>
          </a:xfrm>
          <a:prstGeom prst="upArrow">
            <a:avLst/>
          </a:prstGeom>
          <a:solidFill>
            <a:srgbClr val="333399"/>
          </a:solidFill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rgbClr val="460023"/>
              </a:solidFill>
            </a:endParaRPr>
          </a:p>
        </p:txBody>
      </p:sp>
      <p:sp>
        <p:nvSpPr>
          <p:cNvPr id="6" name="Down Arrow 5"/>
          <p:cNvSpPr/>
          <p:nvPr/>
        </p:nvSpPr>
        <p:spPr>
          <a:xfrm>
            <a:off x="5375920" y="2708920"/>
            <a:ext cx="360040" cy="792088"/>
          </a:xfrm>
          <a:prstGeom prst="downArrow">
            <a:avLst/>
          </a:prstGeom>
          <a:solidFill>
            <a:srgbClr val="800000"/>
          </a:solidFill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Down Arrow 6"/>
          <p:cNvSpPr/>
          <p:nvPr/>
        </p:nvSpPr>
        <p:spPr>
          <a:xfrm>
            <a:off x="7320136" y="2708920"/>
            <a:ext cx="360040" cy="792088"/>
          </a:xfrm>
          <a:prstGeom prst="downArrow">
            <a:avLst/>
          </a:prstGeom>
          <a:solidFill>
            <a:srgbClr val="800000"/>
          </a:solidFill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Up-Down Arrow 8"/>
          <p:cNvSpPr/>
          <p:nvPr/>
        </p:nvSpPr>
        <p:spPr>
          <a:xfrm>
            <a:off x="9192344" y="2708920"/>
            <a:ext cx="268608" cy="720080"/>
          </a:xfrm>
          <a:prstGeom prst="upDownArrow">
            <a:avLst/>
          </a:prstGeom>
          <a:solidFill>
            <a:srgbClr val="800000"/>
          </a:solidFill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42601985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86" name="Text Placeholder 2"/>
          <p:cNvSpPr txBox="1">
            <a:spLocks/>
          </p:cNvSpPr>
          <p:nvPr/>
        </p:nvSpPr>
        <p:spPr bwMode="auto">
          <a:xfrm>
            <a:off x="1524000" y="5595938"/>
            <a:ext cx="9144000" cy="1262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228600" tIns="0" rIns="228600" bIns="0"/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/>
              <a:t>From: Retroduction as mixed-methods triangulation in economic research: reorienting economics into social science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200"/>
              <a:t>Cambridge J Econ. 2006;31(1):77-99. doi:10.1093/cje/bel009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200"/>
              <a:t>Cambridge J Econ | © The Author 2006. Published by Oxford University Press on behalf of the Cambridge Political Economy Society. All rights reserved.</a:t>
            </a:r>
          </a:p>
        </p:txBody>
      </p:sp>
      <p:sp>
        <p:nvSpPr>
          <p:cNvPr id="16387" name="Rectangle 2"/>
          <p:cNvSpPr>
            <a:spLocks noChangeArrowheads="1"/>
          </p:cNvSpPr>
          <p:nvPr/>
        </p:nvSpPr>
        <p:spPr bwMode="auto">
          <a:xfrm>
            <a:off x="1524000" y="0"/>
            <a:ext cx="9144000" cy="6858000"/>
          </a:xfrm>
          <a:prstGeom prst="rect">
            <a:avLst/>
          </a:prstGeom>
          <a:noFill/>
          <a:ln w="25400" algn="ctr">
            <a:solidFill>
              <a:srgbClr val="F2F2F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/>
            <a:endParaRPr lang="en-US" altLang="en-US">
              <a:solidFill>
                <a:srgbClr val="FFFFFF"/>
              </a:solidFill>
            </a:endParaRPr>
          </a:p>
        </p:txBody>
      </p:sp>
      <p:cxnSp>
        <p:nvCxnSpPr>
          <p:cNvPr id="16388" name="Straight Connector 8"/>
          <p:cNvCxnSpPr>
            <a:cxnSpLocks noChangeShapeType="1"/>
          </p:cNvCxnSpPr>
          <p:nvPr/>
        </p:nvCxnSpPr>
        <p:spPr bwMode="auto">
          <a:xfrm>
            <a:off x="1524000" y="5518150"/>
            <a:ext cx="9144000" cy="0"/>
          </a:xfrm>
          <a:prstGeom prst="line">
            <a:avLst/>
          </a:prstGeom>
          <a:noFill/>
          <a:ln w="6350" algn="ctr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6389" name="TextBox 3"/>
          <p:cNvSpPr txBox="1">
            <a:spLocks noChangeArrowheads="1"/>
          </p:cNvSpPr>
          <p:nvPr/>
        </p:nvSpPr>
        <p:spPr bwMode="auto">
          <a:xfrm>
            <a:off x="1524000" y="231775"/>
            <a:ext cx="91440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endParaRPr lang="en-US" altLang="en-US" sz="1400"/>
          </a:p>
        </p:txBody>
      </p:sp>
      <p:pic>
        <p:nvPicPr>
          <p:cNvPr id="16391" name="Picture 7" descr="Cover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35560" y="480512"/>
            <a:ext cx="7784918" cy="431663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4106113380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9" name="Slide background fill">
            <a:extLst>
              <a:ext uri="{FF2B5EF4-FFF2-40B4-BE49-F238E27FC236}">
                <a16:creationId xmlns:a16="http://schemas.microsoft.com/office/drawing/2014/main" id="{1D63C574-BFD2-41A1-A567-B0C3CC7FDD4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88949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" name="Color 2">
            <a:extLst>
              <a:ext uri="{FF2B5EF4-FFF2-40B4-BE49-F238E27FC236}">
                <a16:creationId xmlns:a16="http://schemas.microsoft.com/office/drawing/2014/main" id="{E2A46BAB-8C31-42B2-90E8-B26DD3E81D3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88949" cy="685800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3" name="Group 12">
            <a:extLst>
              <a:ext uri="{FF2B5EF4-FFF2-40B4-BE49-F238E27FC236}">
                <a16:creationId xmlns:a16="http://schemas.microsoft.com/office/drawing/2014/main" id="{B3F7A3C7-0737-4E57-B30E-8EEFE638B40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4707053" cy="6858000"/>
            <a:chOff x="651279" y="598259"/>
            <a:chExt cx="10889442" cy="5680742"/>
          </a:xfrm>
        </p:grpSpPr>
        <p:sp>
          <p:nvSpPr>
            <p:cNvPr id="14" name="Color">
              <a:extLst>
                <a:ext uri="{FF2B5EF4-FFF2-40B4-BE49-F238E27FC236}">
                  <a16:creationId xmlns:a16="http://schemas.microsoft.com/office/drawing/2014/main" id="{3BE6D516-DFC6-4698-B3F1-5F591C1130C4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5" name="Color">
              <a:extLst>
                <a:ext uri="{FF2B5EF4-FFF2-40B4-BE49-F238E27FC236}">
                  <a16:creationId xmlns:a16="http://schemas.microsoft.com/office/drawing/2014/main" id="{C2580FB0-D146-458C-AF1B-8E8BBF6BBA8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7" name="Group 16">
            <a:extLst>
              <a:ext uri="{FF2B5EF4-FFF2-40B4-BE49-F238E27FC236}">
                <a16:creationId xmlns:a16="http://schemas.microsoft.com/office/drawing/2014/main" id="{43F5E015-E085-4624-B431-B4241444868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524" y="0"/>
            <a:ext cx="12188952" cy="6858000"/>
            <a:chOff x="0" y="0"/>
            <a:chExt cx="12188952" cy="6858000"/>
          </a:xfrm>
        </p:grpSpPr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4DDB60AE-8B9C-4BA0-93DC-F8C9EBF6D8B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9F247760-BE07-41A2-969E-570081E6552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57A70BD2-76FC-4BDD-9E64-3B93D5EF369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AADD9643-5489-42CB-9762-FBAC2AAE9FB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09A2C16E-2745-4E3D-BECC-D66755221E3B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52E5A063-571D-4461-9869-B3E93F6E69D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366019AD-E33B-4DBF-BAD3-AE361160316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E1957212-D652-41E0-B802-0A0B670FBEE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86385" y="841248"/>
            <a:ext cx="3515244" cy="5340097"/>
          </a:xfrm>
        </p:spPr>
        <p:txBody>
          <a:bodyPr anchor="ctr">
            <a:normAutofit/>
          </a:bodyPr>
          <a:lstStyle/>
          <a:p>
            <a:r>
              <a:rPr lang="en-GB" altLang="en-US" sz="4800">
                <a:solidFill>
                  <a:schemeClr val="bg1"/>
                </a:solidFill>
              </a:rPr>
              <a:t>Critical Realism and Mixed Methods</a:t>
            </a:r>
            <a:endParaRPr lang="en-GB" sz="4800">
              <a:solidFill>
                <a:schemeClr val="bg1"/>
              </a:solidFill>
            </a:endParaRPr>
          </a:p>
        </p:txBody>
      </p:sp>
      <p:graphicFrame>
        <p:nvGraphicFramePr>
          <p:cNvPr id="5" name="Content Placeholder 2">
            <a:extLst>
              <a:ext uri="{FF2B5EF4-FFF2-40B4-BE49-F238E27FC236}">
                <a16:creationId xmlns:a16="http://schemas.microsoft.com/office/drawing/2014/main" id="{658E91D2-B6D6-4567-A14F-70DADE33364A}"/>
              </a:ext>
            </a:extLst>
          </p:cNvPr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1737282009"/>
              </p:ext>
            </p:extLst>
          </p:nvPr>
        </p:nvGraphicFramePr>
        <p:xfrm>
          <a:off x="4985886" y="231006"/>
          <a:ext cx="6367913" cy="6405613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</p:spTree>
    <p:extLst>
      <p:ext uri="{BB962C8B-B14F-4D97-AF65-F5344CB8AC3E}">
        <p14:creationId xmlns:p14="http://schemas.microsoft.com/office/powerpoint/2010/main" val="3173695524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9" name="Slide background fill">
            <a:extLst>
              <a:ext uri="{FF2B5EF4-FFF2-40B4-BE49-F238E27FC236}">
                <a16:creationId xmlns:a16="http://schemas.microsoft.com/office/drawing/2014/main" id="{1D63C574-BFD2-41A1-A567-B0C3CC7FDD4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88949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" name="Color 2">
            <a:extLst>
              <a:ext uri="{FF2B5EF4-FFF2-40B4-BE49-F238E27FC236}">
                <a16:creationId xmlns:a16="http://schemas.microsoft.com/office/drawing/2014/main" id="{E2A46BAB-8C31-42B2-90E8-B26DD3E81D3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88949" cy="685800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3" name="Group 12">
            <a:extLst>
              <a:ext uri="{FF2B5EF4-FFF2-40B4-BE49-F238E27FC236}">
                <a16:creationId xmlns:a16="http://schemas.microsoft.com/office/drawing/2014/main" id="{B3F7A3C7-0737-4E57-B30E-8EEFE638B40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4707053" cy="6858000"/>
            <a:chOff x="651279" y="598259"/>
            <a:chExt cx="10889442" cy="5680742"/>
          </a:xfrm>
        </p:grpSpPr>
        <p:sp>
          <p:nvSpPr>
            <p:cNvPr id="14" name="Color">
              <a:extLst>
                <a:ext uri="{FF2B5EF4-FFF2-40B4-BE49-F238E27FC236}">
                  <a16:creationId xmlns:a16="http://schemas.microsoft.com/office/drawing/2014/main" id="{3BE6D516-DFC6-4698-B3F1-5F591C1130C4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5" name="Color">
              <a:extLst>
                <a:ext uri="{FF2B5EF4-FFF2-40B4-BE49-F238E27FC236}">
                  <a16:creationId xmlns:a16="http://schemas.microsoft.com/office/drawing/2014/main" id="{C2580FB0-D146-458C-AF1B-8E8BBF6BBA8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7" name="Group 16">
            <a:extLst>
              <a:ext uri="{FF2B5EF4-FFF2-40B4-BE49-F238E27FC236}">
                <a16:creationId xmlns:a16="http://schemas.microsoft.com/office/drawing/2014/main" id="{43F5E015-E085-4624-B431-B4241444868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524" y="0"/>
            <a:ext cx="12188952" cy="6858000"/>
            <a:chOff x="0" y="0"/>
            <a:chExt cx="12188952" cy="6858000"/>
          </a:xfrm>
        </p:grpSpPr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4DDB60AE-8B9C-4BA0-93DC-F8C9EBF6D8B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9F247760-BE07-41A2-969E-570081E6552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57A70BD2-76FC-4BDD-9E64-3B93D5EF369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AADD9643-5489-42CB-9762-FBAC2AAE9FB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09A2C16E-2745-4E3D-BECC-D66755221E3B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52E5A063-571D-4461-9869-B3E93F6E69D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366019AD-E33B-4DBF-BAD3-AE361160316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1898339-F71C-47A2-8F34-462F26A0068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86385" y="841248"/>
            <a:ext cx="3515244" cy="5340097"/>
          </a:xfrm>
        </p:spPr>
        <p:txBody>
          <a:bodyPr anchor="ctr">
            <a:normAutofit/>
          </a:bodyPr>
          <a:lstStyle/>
          <a:p>
            <a:r>
              <a:rPr lang="en-GB" sz="4800">
                <a:solidFill>
                  <a:schemeClr val="bg1"/>
                </a:solidFill>
              </a:rPr>
              <a:t>Other justifications</a:t>
            </a:r>
          </a:p>
        </p:txBody>
      </p:sp>
      <p:graphicFrame>
        <p:nvGraphicFramePr>
          <p:cNvPr id="5" name="Content Placeholder 2">
            <a:extLst>
              <a:ext uri="{FF2B5EF4-FFF2-40B4-BE49-F238E27FC236}">
                <a16:creationId xmlns:a16="http://schemas.microsoft.com/office/drawing/2014/main" id="{07B2CF09-17F2-4F80-8F05-C3575A07125A}"/>
              </a:ext>
            </a:extLst>
          </p:cNvPr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3734891801"/>
              </p:ext>
            </p:extLst>
          </p:nvPr>
        </p:nvGraphicFramePr>
        <p:xfrm>
          <a:off x="4985886" y="231006"/>
          <a:ext cx="6367913" cy="6405613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</p:spTree>
    <p:extLst>
      <p:ext uri="{BB962C8B-B14F-4D97-AF65-F5344CB8AC3E}">
        <p14:creationId xmlns:p14="http://schemas.microsoft.com/office/powerpoint/2010/main" val="2986793170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8" name="Slide Background Fill">
            <a:extLst>
              <a:ext uri="{FF2B5EF4-FFF2-40B4-BE49-F238E27FC236}">
                <a16:creationId xmlns:a16="http://schemas.microsoft.com/office/drawing/2014/main" id="{C7D023E4-8DE1-436E-9847-ED6A4B4B04F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3051" y="0"/>
            <a:ext cx="12188949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" name="Color Cover">
            <a:extLst>
              <a:ext uri="{FF2B5EF4-FFF2-40B4-BE49-F238E27FC236}">
                <a16:creationId xmlns:a16="http://schemas.microsoft.com/office/drawing/2014/main" id="{63C1F321-BB96-4700-B3CE-1A6156067F4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3051" y="0"/>
            <a:ext cx="12188949" cy="685800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2" name="Group 11">
            <a:extLst>
              <a:ext uri="{FF2B5EF4-FFF2-40B4-BE49-F238E27FC236}">
                <a16:creationId xmlns:a16="http://schemas.microsoft.com/office/drawing/2014/main" id="{3FA1AD64-F15F-417D-956C-B2C211FC905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3051" y="0"/>
            <a:ext cx="6064235" cy="6858000"/>
            <a:chOff x="651279" y="598259"/>
            <a:chExt cx="10889442" cy="5680742"/>
          </a:xfrm>
        </p:grpSpPr>
        <p:sp>
          <p:nvSpPr>
            <p:cNvPr id="13" name="Color">
              <a:extLst>
                <a:ext uri="{FF2B5EF4-FFF2-40B4-BE49-F238E27FC236}">
                  <a16:creationId xmlns:a16="http://schemas.microsoft.com/office/drawing/2014/main" id="{5F3C79B0-E0DE-407E-B550-3FDEB67B00FA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4" name="Color">
              <a:extLst>
                <a:ext uri="{FF2B5EF4-FFF2-40B4-BE49-F238E27FC236}">
                  <a16:creationId xmlns:a16="http://schemas.microsoft.com/office/drawing/2014/main" id="{A1A2DFA8-F321-4204-9B31-A3713BC6529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6" name="Group 15">
            <a:extLst>
              <a:ext uri="{FF2B5EF4-FFF2-40B4-BE49-F238E27FC236}">
                <a16:creationId xmlns:a16="http://schemas.microsoft.com/office/drawing/2014/main" id="{43F5E015-E085-4624-B431-B4241444868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524" y="0"/>
            <a:ext cx="12188952" cy="6858000"/>
            <a:chOff x="0" y="0"/>
            <a:chExt cx="12188952" cy="6858000"/>
          </a:xfrm>
        </p:grpSpPr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4DDB60AE-8B9C-4BA0-93DC-F8C9EBF6D8B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9F247760-BE07-41A2-969E-570081E6552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57A70BD2-76FC-4BDD-9E64-3B93D5EF369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AADD9643-5489-42CB-9762-FBAC2AAE9FB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09A2C16E-2745-4E3D-BECC-D66755221E3B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52E5A063-571D-4461-9869-B3E93F6E69D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366019AD-E33B-4DBF-BAD3-AE361160316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E02AA06-D267-460D-90C6-B67181A31DF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89708" y="841664"/>
            <a:ext cx="4874661" cy="5156800"/>
          </a:xfr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sz="4800" kern="1200">
                <a:solidFill>
                  <a:schemeClr val="bg1"/>
                </a:solidFill>
                <a:latin typeface="+mj-lt"/>
                <a:ea typeface="+mj-ea"/>
                <a:cs typeface="+mj-cs"/>
              </a:rPr>
              <a:t>Question: what problems do you anticipate?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14AFDC30-5867-4518-A60B-DA8497586899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534687" y="841664"/>
            <a:ext cx="4867605" cy="5156800"/>
          </a:xfr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sz="3200" kern="1200" dirty="0">
                <a:solidFill>
                  <a:schemeClr val="tx2"/>
                </a:solidFill>
                <a:latin typeface="+mn-lt"/>
                <a:ea typeface="+mn-ea"/>
                <a:cs typeface="+mn-cs"/>
              </a:rPr>
              <a:t>Write in the chat</a:t>
            </a:r>
          </a:p>
        </p:txBody>
      </p:sp>
    </p:spTree>
    <p:extLst>
      <p:ext uri="{BB962C8B-B14F-4D97-AF65-F5344CB8AC3E}">
        <p14:creationId xmlns:p14="http://schemas.microsoft.com/office/powerpoint/2010/main" val="393668711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11" name="Slide background fill">
            <a:extLst>
              <a:ext uri="{FF2B5EF4-FFF2-40B4-BE49-F238E27FC236}">
                <a16:creationId xmlns:a16="http://schemas.microsoft.com/office/drawing/2014/main" id="{1D63C574-BFD2-41A1-A567-B0C3CC7FDD4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88949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3" name="Color 2">
            <a:extLst>
              <a:ext uri="{FF2B5EF4-FFF2-40B4-BE49-F238E27FC236}">
                <a16:creationId xmlns:a16="http://schemas.microsoft.com/office/drawing/2014/main" id="{E2A46BAB-8C31-42B2-90E8-B26DD3E81D3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88949" cy="685800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5" name="Group 14">
            <a:extLst>
              <a:ext uri="{FF2B5EF4-FFF2-40B4-BE49-F238E27FC236}">
                <a16:creationId xmlns:a16="http://schemas.microsoft.com/office/drawing/2014/main" id="{B3F7A3C7-0737-4E57-B30E-8EEFE638B40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4707053" cy="6858000"/>
            <a:chOff x="651279" y="598259"/>
            <a:chExt cx="10889442" cy="5680742"/>
          </a:xfrm>
        </p:grpSpPr>
        <p:sp>
          <p:nvSpPr>
            <p:cNvPr id="16" name="Color">
              <a:extLst>
                <a:ext uri="{FF2B5EF4-FFF2-40B4-BE49-F238E27FC236}">
                  <a16:creationId xmlns:a16="http://schemas.microsoft.com/office/drawing/2014/main" id="{3BE6D516-DFC6-4698-B3F1-5F591C1130C4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7" name="Color">
              <a:extLst>
                <a:ext uri="{FF2B5EF4-FFF2-40B4-BE49-F238E27FC236}">
                  <a16:creationId xmlns:a16="http://schemas.microsoft.com/office/drawing/2014/main" id="{C2580FB0-D146-458C-AF1B-8E8BBF6BBA8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9" name="Group 18">
            <a:extLst>
              <a:ext uri="{FF2B5EF4-FFF2-40B4-BE49-F238E27FC236}">
                <a16:creationId xmlns:a16="http://schemas.microsoft.com/office/drawing/2014/main" id="{43F5E015-E085-4624-B431-B4241444868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524" y="0"/>
            <a:ext cx="12188952" cy="6858000"/>
            <a:chOff x="0" y="0"/>
            <a:chExt cx="12188952" cy="6858000"/>
          </a:xfrm>
        </p:grpSpPr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4DDB60AE-8B9C-4BA0-93DC-F8C9EBF6D8B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9F247760-BE07-41A2-969E-570081E6552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57A70BD2-76FC-4BDD-9E64-3B93D5EF369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AADD9643-5489-42CB-9762-FBAC2AAE9FB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09A2C16E-2745-4E3D-BECC-D66755221E3B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52E5A063-571D-4461-9869-B3E93F6E69D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366019AD-E33B-4DBF-BAD3-AE361160316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sp>
        <p:nvSpPr>
          <p:cNvPr id="4" name="Title 3">
            <a:extLst>
              <a:ext uri="{FF2B5EF4-FFF2-40B4-BE49-F238E27FC236}">
                <a16:creationId xmlns:a16="http://schemas.microsoft.com/office/drawing/2014/main" id="{85AD6E9C-8744-4A00-A148-89BFE0874D6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86385" y="841248"/>
            <a:ext cx="3515244" cy="5340097"/>
          </a:xfrm>
        </p:spPr>
        <p:txBody>
          <a:bodyPr anchor="ctr">
            <a:normAutofit/>
          </a:bodyPr>
          <a:lstStyle/>
          <a:p>
            <a:r>
              <a:rPr lang="en-GB" sz="4800">
                <a:solidFill>
                  <a:schemeClr val="bg1"/>
                </a:solidFill>
              </a:rPr>
              <a:t>Potential problems</a:t>
            </a:r>
          </a:p>
        </p:txBody>
      </p:sp>
      <p:graphicFrame>
        <p:nvGraphicFramePr>
          <p:cNvPr id="7" name="Content Placeholder 4">
            <a:extLst>
              <a:ext uri="{FF2B5EF4-FFF2-40B4-BE49-F238E27FC236}">
                <a16:creationId xmlns:a16="http://schemas.microsoft.com/office/drawing/2014/main" id="{B8746AE9-4E50-4E19-AEF7-ABF2CEBB5ECF}"/>
              </a:ext>
            </a:extLst>
          </p:cNvPr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4165948688"/>
              </p:ext>
            </p:extLst>
          </p:nvPr>
        </p:nvGraphicFramePr>
        <p:xfrm>
          <a:off x="4985886" y="231006"/>
          <a:ext cx="6367913" cy="6405613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</p:spTree>
    <p:extLst>
      <p:ext uri="{BB962C8B-B14F-4D97-AF65-F5344CB8AC3E}">
        <p14:creationId xmlns:p14="http://schemas.microsoft.com/office/powerpoint/2010/main" val="2482651503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10" name="Slide Background Fill">
            <a:extLst>
              <a:ext uri="{FF2B5EF4-FFF2-40B4-BE49-F238E27FC236}">
                <a16:creationId xmlns:a16="http://schemas.microsoft.com/office/drawing/2014/main" id="{C7D023E4-8DE1-436E-9847-ED6A4B4B04F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3051" y="0"/>
            <a:ext cx="12188949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2" name="Color Cover">
            <a:extLst>
              <a:ext uri="{FF2B5EF4-FFF2-40B4-BE49-F238E27FC236}">
                <a16:creationId xmlns:a16="http://schemas.microsoft.com/office/drawing/2014/main" id="{63C1F321-BB96-4700-B3CE-1A6156067F4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3051" y="0"/>
            <a:ext cx="12188949" cy="685800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4" name="Group 13">
            <a:extLst>
              <a:ext uri="{FF2B5EF4-FFF2-40B4-BE49-F238E27FC236}">
                <a16:creationId xmlns:a16="http://schemas.microsoft.com/office/drawing/2014/main" id="{3FA1AD64-F15F-417D-956C-B2C211FC905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3051" y="0"/>
            <a:ext cx="6064235" cy="6858000"/>
            <a:chOff x="651279" y="598259"/>
            <a:chExt cx="10889442" cy="5680742"/>
          </a:xfrm>
        </p:grpSpPr>
        <p:sp>
          <p:nvSpPr>
            <p:cNvPr id="15" name="Color">
              <a:extLst>
                <a:ext uri="{FF2B5EF4-FFF2-40B4-BE49-F238E27FC236}">
                  <a16:creationId xmlns:a16="http://schemas.microsoft.com/office/drawing/2014/main" id="{5F3C79B0-E0DE-407E-B550-3FDEB67B00FA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6" name="Color">
              <a:extLst>
                <a:ext uri="{FF2B5EF4-FFF2-40B4-BE49-F238E27FC236}">
                  <a16:creationId xmlns:a16="http://schemas.microsoft.com/office/drawing/2014/main" id="{A1A2DFA8-F321-4204-9B31-A3713BC6529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8" name="Group 17">
            <a:extLst>
              <a:ext uri="{FF2B5EF4-FFF2-40B4-BE49-F238E27FC236}">
                <a16:creationId xmlns:a16="http://schemas.microsoft.com/office/drawing/2014/main" id="{43F5E015-E085-4624-B431-B4241444868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524" y="0"/>
            <a:ext cx="12188952" cy="6858000"/>
            <a:chOff x="0" y="0"/>
            <a:chExt cx="12188952" cy="6858000"/>
          </a:xfrm>
        </p:grpSpPr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4DDB60AE-8B9C-4BA0-93DC-F8C9EBF6D8B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9F247760-BE07-41A2-969E-570081E6552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57A70BD2-76FC-4BDD-9E64-3B93D5EF369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AADD9643-5489-42CB-9762-FBAC2AAE9FB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09A2C16E-2745-4E3D-BECC-D66755221E3B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52E5A063-571D-4461-9869-B3E93F6E69D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366019AD-E33B-4DBF-BAD3-AE361160316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sp>
        <p:nvSpPr>
          <p:cNvPr id="4" name="Title 3">
            <a:extLst>
              <a:ext uri="{FF2B5EF4-FFF2-40B4-BE49-F238E27FC236}">
                <a16:creationId xmlns:a16="http://schemas.microsoft.com/office/drawing/2014/main" id="{953D019C-EF76-4C7F-8F70-83B4BD4CE108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789708" y="841664"/>
            <a:ext cx="4874661" cy="5156800"/>
          </a:xfrm>
        </p:spPr>
        <p:txBody>
          <a:bodyPr anchor="ctr">
            <a:normAutofit/>
          </a:bodyPr>
          <a:lstStyle/>
          <a:p>
            <a:pPr algn="l"/>
            <a:r>
              <a:rPr lang="en-GB" sz="4800" dirty="0">
                <a:solidFill>
                  <a:schemeClr val="bg1"/>
                </a:solidFill>
              </a:rPr>
              <a:t>Question: how to combine them?</a:t>
            </a:r>
          </a:p>
        </p:txBody>
      </p:sp>
      <p:sp>
        <p:nvSpPr>
          <p:cNvPr id="5" name="Subtitle 4">
            <a:extLst>
              <a:ext uri="{FF2B5EF4-FFF2-40B4-BE49-F238E27FC236}">
                <a16:creationId xmlns:a16="http://schemas.microsoft.com/office/drawing/2014/main" id="{E61E5257-B1B6-4E5F-8D8D-38BA498ED659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6534687" y="841664"/>
            <a:ext cx="4867605" cy="5156800"/>
          </a:xfrm>
        </p:spPr>
        <p:txBody>
          <a:bodyPr anchor="ctr">
            <a:normAutofit/>
          </a:bodyPr>
          <a:lstStyle/>
          <a:p>
            <a:pPr algn="l"/>
            <a:r>
              <a:rPr lang="en-GB" sz="3200" dirty="0">
                <a:solidFill>
                  <a:schemeClr val="tx2"/>
                </a:solidFill>
              </a:rPr>
              <a:t>Let’s consider some of your concrete examples</a:t>
            </a:r>
          </a:p>
        </p:txBody>
      </p:sp>
    </p:spTree>
    <p:extLst>
      <p:ext uri="{BB962C8B-B14F-4D97-AF65-F5344CB8AC3E}">
        <p14:creationId xmlns:p14="http://schemas.microsoft.com/office/powerpoint/2010/main" val="1757310654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9" name="Slide background fill">
            <a:extLst>
              <a:ext uri="{FF2B5EF4-FFF2-40B4-BE49-F238E27FC236}">
                <a16:creationId xmlns:a16="http://schemas.microsoft.com/office/drawing/2014/main" id="{1D63C574-BFD2-41A1-A567-B0C3CC7FDD4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88949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" name="Color 2">
            <a:extLst>
              <a:ext uri="{FF2B5EF4-FFF2-40B4-BE49-F238E27FC236}">
                <a16:creationId xmlns:a16="http://schemas.microsoft.com/office/drawing/2014/main" id="{E2A46BAB-8C31-42B2-90E8-B26DD3E81D3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88949" cy="685800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3" name="Group 12">
            <a:extLst>
              <a:ext uri="{FF2B5EF4-FFF2-40B4-BE49-F238E27FC236}">
                <a16:creationId xmlns:a16="http://schemas.microsoft.com/office/drawing/2014/main" id="{B3F7A3C7-0737-4E57-B30E-8EEFE638B40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4707053" cy="6858000"/>
            <a:chOff x="651279" y="598259"/>
            <a:chExt cx="10889442" cy="5680742"/>
          </a:xfrm>
        </p:grpSpPr>
        <p:sp>
          <p:nvSpPr>
            <p:cNvPr id="14" name="Color">
              <a:extLst>
                <a:ext uri="{FF2B5EF4-FFF2-40B4-BE49-F238E27FC236}">
                  <a16:creationId xmlns:a16="http://schemas.microsoft.com/office/drawing/2014/main" id="{3BE6D516-DFC6-4698-B3F1-5F591C1130C4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5" name="Color">
              <a:extLst>
                <a:ext uri="{FF2B5EF4-FFF2-40B4-BE49-F238E27FC236}">
                  <a16:creationId xmlns:a16="http://schemas.microsoft.com/office/drawing/2014/main" id="{C2580FB0-D146-458C-AF1B-8E8BBF6BBA8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7" name="Group 16">
            <a:extLst>
              <a:ext uri="{FF2B5EF4-FFF2-40B4-BE49-F238E27FC236}">
                <a16:creationId xmlns:a16="http://schemas.microsoft.com/office/drawing/2014/main" id="{43F5E015-E085-4624-B431-B4241444868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524" y="0"/>
            <a:ext cx="12188952" cy="6858000"/>
            <a:chOff x="0" y="0"/>
            <a:chExt cx="12188952" cy="6858000"/>
          </a:xfrm>
        </p:grpSpPr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4DDB60AE-8B9C-4BA0-93DC-F8C9EBF6D8B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9F247760-BE07-41A2-969E-570081E6552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57A70BD2-76FC-4BDD-9E64-3B93D5EF369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AADD9643-5489-42CB-9762-FBAC2AAE9FB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09A2C16E-2745-4E3D-BECC-D66755221E3B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52E5A063-571D-4461-9869-B3E93F6E69D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366019AD-E33B-4DBF-BAD3-AE361160316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DA4FD7CE-7EEB-49DD-8E32-E209AF3A84C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86385" y="841248"/>
            <a:ext cx="3515244" cy="5340097"/>
          </a:xfrm>
        </p:spPr>
        <p:txBody>
          <a:bodyPr anchor="ctr">
            <a:normAutofit/>
          </a:bodyPr>
          <a:lstStyle/>
          <a:p>
            <a:r>
              <a:rPr lang="en-GB" sz="4800">
                <a:solidFill>
                  <a:schemeClr val="bg1"/>
                </a:solidFill>
              </a:rPr>
              <a:t>Standard models (eg Creswell &amp; Plano Clark)</a:t>
            </a:r>
          </a:p>
        </p:txBody>
      </p:sp>
      <p:graphicFrame>
        <p:nvGraphicFramePr>
          <p:cNvPr id="5" name="Content Placeholder 2">
            <a:extLst>
              <a:ext uri="{FF2B5EF4-FFF2-40B4-BE49-F238E27FC236}">
                <a16:creationId xmlns:a16="http://schemas.microsoft.com/office/drawing/2014/main" id="{59261B83-D0D0-4063-B720-90F75AC55660}"/>
              </a:ext>
            </a:extLst>
          </p:cNvPr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1313113396"/>
              </p:ext>
            </p:extLst>
          </p:nvPr>
        </p:nvGraphicFramePr>
        <p:xfrm>
          <a:off x="4985886" y="231006"/>
          <a:ext cx="6367913" cy="6405613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</p:spTree>
    <p:extLst>
      <p:ext uri="{BB962C8B-B14F-4D97-AF65-F5344CB8AC3E}">
        <p14:creationId xmlns:p14="http://schemas.microsoft.com/office/powerpoint/2010/main" val="3851630392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9" name="Slide background fill">
            <a:extLst>
              <a:ext uri="{FF2B5EF4-FFF2-40B4-BE49-F238E27FC236}">
                <a16:creationId xmlns:a16="http://schemas.microsoft.com/office/drawing/2014/main" id="{1D63C574-BFD2-41A1-A567-B0C3CC7FDD4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88949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" name="Color 2">
            <a:extLst>
              <a:ext uri="{FF2B5EF4-FFF2-40B4-BE49-F238E27FC236}">
                <a16:creationId xmlns:a16="http://schemas.microsoft.com/office/drawing/2014/main" id="{E2A46BAB-8C31-42B2-90E8-B26DD3E81D3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88949" cy="685800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3" name="Group 12">
            <a:extLst>
              <a:ext uri="{FF2B5EF4-FFF2-40B4-BE49-F238E27FC236}">
                <a16:creationId xmlns:a16="http://schemas.microsoft.com/office/drawing/2014/main" id="{B3F7A3C7-0737-4E57-B30E-8EEFE638B40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4707053" cy="6858000"/>
            <a:chOff x="651279" y="598259"/>
            <a:chExt cx="10889442" cy="5680742"/>
          </a:xfrm>
        </p:grpSpPr>
        <p:sp>
          <p:nvSpPr>
            <p:cNvPr id="14" name="Color">
              <a:extLst>
                <a:ext uri="{FF2B5EF4-FFF2-40B4-BE49-F238E27FC236}">
                  <a16:creationId xmlns:a16="http://schemas.microsoft.com/office/drawing/2014/main" id="{3BE6D516-DFC6-4698-B3F1-5F591C1130C4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5" name="Color">
              <a:extLst>
                <a:ext uri="{FF2B5EF4-FFF2-40B4-BE49-F238E27FC236}">
                  <a16:creationId xmlns:a16="http://schemas.microsoft.com/office/drawing/2014/main" id="{C2580FB0-D146-458C-AF1B-8E8BBF6BBA8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7" name="Group 16">
            <a:extLst>
              <a:ext uri="{FF2B5EF4-FFF2-40B4-BE49-F238E27FC236}">
                <a16:creationId xmlns:a16="http://schemas.microsoft.com/office/drawing/2014/main" id="{43F5E015-E085-4624-B431-B4241444868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524" y="0"/>
            <a:ext cx="12188952" cy="6858000"/>
            <a:chOff x="0" y="0"/>
            <a:chExt cx="12188952" cy="6858000"/>
          </a:xfrm>
        </p:grpSpPr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4DDB60AE-8B9C-4BA0-93DC-F8C9EBF6D8B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9F247760-BE07-41A2-969E-570081E6552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57A70BD2-76FC-4BDD-9E64-3B93D5EF369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AADD9643-5489-42CB-9762-FBAC2AAE9FB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09A2C16E-2745-4E3D-BECC-D66755221E3B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52E5A063-571D-4461-9869-B3E93F6E69D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366019AD-E33B-4DBF-BAD3-AE361160316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1CA1F061-8535-4233-B069-CE51D2CA020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86385" y="841248"/>
            <a:ext cx="3515244" cy="5340097"/>
          </a:xfrm>
        </p:spPr>
        <p:txBody>
          <a:bodyPr anchor="ctr">
            <a:normAutofit/>
          </a:bodyPr>
          <a:lstStyle/>
          <a:p>
            <a:r>
              <a:rPr lang="en-GB" sz="4800">
                <a:solidFill>
                  <a:schemeClr val="bg1"/>
                </a:solidFill>
              </a:rPr>
              <a:t>Mixed methods</a:t>
            </a:r>
          </a:p>
        </p:txBody>
      </p:sp>
      <p:graphicFrame>
        <p:nvGraphicFramePr>
          <p:cNvPr id="5" name="Content Placeholder 2">
            <a:extLst>
              <a:ext uri="{FF2B5EF4-FFF2-40B4-BE49-F238E27FC236}">
                <a16:creationId xmlns:a16="http://schemas.microsoft.com/office/drawing/2014/main" id="{5A7DDBE0-4DAF-4BCC-B210-EA91F8080A27}"/>
              </a:ext>
            </a:extLst>
          </p:cNvPr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51229289"/>
              </p:ext>
            </p:extLst>
          </p:nvPr>
        </p:nvGraphicFramePr>
        <p:xfrm>
          <a:off x="4985886" y="231006"/>
          <a:ext cx="6367913" cy="6405613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</p:spTree>
    <p:extLst>
      <p:ext uri="{BB962C8B-B14F-4D97-AF65-F5344CB8AC3E}">
        <p14:creationId xmlns:p14="http://schemas.microsoft.com/office/powerpoint/2010/main" val="446074702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9" name="Slide background fill">
            <a:extLst>
              <a:ext uri="{FF2B5EF4-FFF2-40B4-BE49-F238E27FC236}">
                <a16:creationId xmlns:a16="http://schemas.microsoft.com/office/drawing/2014/main" id="{1D63C574-BFD2-41A1-A567-B0C3CC7FDD4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88949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" name="Color 2">
            <a:extLst>
              <a:ext uri="{FF2B5EF4-FFF2-40B4-BE49-F238E27FC236}">
                <a16:creationId xmlns:a16="http://schemas.microsoft.com/office/drawing/2014/main" id="{E2A46BAB-8C31-42B2-90E8-B26DD3E81D3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88949" cy="685800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3" name="Group 12">
            <a:extLst>
              <a:ext uri="{FF2B5EF4-FFF2-40B4-BE49-F238E27FC236}">
                <a16:creationId xmlns:a16="http://schemas.microsoft.com/office/drawing/2014/main" id="{B3F7A3C7-0737-4E57-B30E-8EEFE638B40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4707053" cy="6858000"/>
            <a:chOff x="651279" y="598259"/>
            <a:chExt cx="10889442" cy="5680742"/>
          </a:xfrm>
        </p:grpSpPr>
        <p:sp>
          <p:nvSpPr>
            <p:cNvPr id="14" name="Color">
              <a:extLst>
                <a:ext uri="{FF2B5EF4-FFF2-40B4-BE49-F238E27FC236}">
                  <a16:creationId xmlns:a16="http://schemas.microsoft.com/office/drawing/2014/main" id="{3BE6D516-DFC6-4698-B3F1-5F591C1130C4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5" name="Color">
              <a:extLst>
                <a:ext uri="{FF2B5EF4-FFF2-40B4-BE49-F238E27FC236}">
                  <a16:creationId xmlns:a16="http://schemas.microsoft.com/office/drawing/2014/main" id="{C2580FB0-D146-458C-AF1B-8E8BBF6BBA8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7" name="Group 16">
            <a:extLst>
              <a:ext uri="{FF2B5EF4-FFF2-40B4-BE49-F238E27FC236}">
                <a16:creationId xmlns:a16="http://schemas.microsoft.com/office/drawing/2014/main" id="{43F5E015-E085-4624-B431-B4241444868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524" y="0"/>
            <a:ext cx="12188952" cy="6858000"/>
            <a:chOff x="0" y="0"/>
            <a:chExt cx="12188952" cy="6858000"/>
          </a:xfrm>
        </p:grpSpPr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4DDB60AE-8B9C-4BA0-93DC-F8C9EBF6D8B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9F247760-BE07-41A2-969E-570081E6552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57A70BD2-76FC-4BDD-9E64-3B93D5EF369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AADD9643-5489-42CB-9762-FBAC2AAE9FB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09A2C16E-2745-4E3D-BECC-D66755221E3B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52E5A063-571D-4461-9869-B3E93F6E69D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366019AD-E33B-4DBF-BAD3-AE361160316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E9C7E8F9-5EF8-4EA0-96DE-EF1B8772822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86385" y="841248"/>
            <a:ext cx="3515244" cy="5340097"/>
          </a:xfrm>
        </p:spPr>
        <p:txBody>
          <a:bodyPr anchor="ctr">
            <a:normAutofit/>
          </a:bodyPr>
          <a:lstStyle/>
          <a:p>
            <a:r>
              <a:rPr lang="en-GB" sz="4800">
                <a:solidFill>
                  <a:schemeClr val="bg1"/>
                </a:solidFill>
              </a:rPr>
              <a:t>Dialectical alternative</a:t>
            </a:r>
          </a:p>
        </p:txBody>
      </p:sp>
      <p:graphicFrame>
        <p:nvGraphicFramePr>
          <p:cNvPr id="5" name="Content Placeholder 2">
            <a:extLst>
              <a:ext uri="{FF2B5EF4-FFF2-40B4-BE49-F238E27FC236}">
                <a16:creationId xmlns:a16="http://schemas.microsoft.com/office/drawing/2014/main" id="{CCA91154-ACD8-4776-8E7B-1DAE319AB7DA}"/>
              </a:ext>
            </a:extLst>
          </p:cNvPr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1484176969"/>
              </p:ext>
            </p:extLst>
          </p:nvPr>
        </p:nvGraphicFramePr>
        <p:xfrm>
          <a:off x="4985886" y="231006"/>
          <a:ext cx="6367913" cy="6405613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</p:spTree>
    <p:extLst>
      <p:ext uri="{BB962C8B-B14F-4D97-AF65-F5344CB8AC3E}">
        <p14:creationId xmlns:p14="http://schemas.microsoft.com/office/powerpoint/2010/main" val="794863871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9" name="Slide Background Fill">
            <a:extLst>
              <a:ext uri="{FF2B5EF4-FFF2-40B4-BE49-F238E27FC236}">
                <a16:creationId xmlns:a16="http://schemas.microsoft.com/office/drawing/2014/main" id="{C7D023E4-8DE1-436E-9847-ED6A4B4B04F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3051" y="0"/>
            <a:ext cx="12188949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" name="Color Cover">
            <a:extLst>
              <a:ext uri="{FF2B5EF4-FFF2-40B4-BE49-F238E27FC236}">
                <a16:creationId xmlns:a16="http://schemas.microsoft.com/office/drawing/2014/main" id="{63C1F321-BB96-4700-B3CE-1A6156067F4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3051" y="0"/>
            <a:ext cx="12188949" cy="685800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3" name="Group 12">
            <a:extLst>
              <a:ext uri="{FF2B5EF4-FFF2-40B4-BE49-F238E27FC236}">
                <a16:creationId xmlns:a16="http://schemas.microsoft.com/office/drawing/2014/main" id="{3FA1AD64-F15F-417D-956C-B2C211FC905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3051" y="0"/>
            <a:ext cx="6064235" cy="6858000"/>
            <a:chOff x="651279" y="598259"/>
            <a:chExt cx="10889442" cy="5680742"/>
          </a:xfrm>
        </p:grpSpPr>
        <p:sp>
          <p:nvSpPr>
            <p:cNvPr id="14" name="Color">
              <a:extLst>
                <a:ext uri="{FF2B5EF4-FFF2-40B4-BE49-F238E27FC236}">
                  <a16:creationId xmlns:a16="http://schemas.microsoft.com/office/drawing/2014/main" id="{5F3C79B0-E0DE-407E-B550-3FDEB67B00FA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5" name="Color">
              <a:extLst>
                <a:ext uri="{FF2B5EF4-FFF2-40B4-BE49-F238E27FC236}">
                  <a16:creationId xmlns:a16="http://schemas.microsoft.com/office/drawing/2014/main" id="{A1A2DFA8-F321-4204-9B31-A3713BC6529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7" name="Group 16">
            <a:extLst>
              <a:ext uri="{FF2B5EF4-FFF2-40B4-BE49-F238E27FC236}">
                <a16:creationId xmlns:a16="http://schemas.microsoft.com/office/drawing/2014/main" id="{43F5E015-E085-4624-B431-B4241444868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524" y="0"/>
            <a:ext cx="12188952" cy="6858000"/>
            <a:chOff x="0" y="0"/>
            <a:chExt cx="12188952" cy="6858000"/>
          </a:xfrm>
        </p:grpSpPr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4DDB60AE-8B9C-4BA0-93DC-F8C9EBF6D8B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9F247760-BE07-41A2-969E-570081E6552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57A70BD2-76FC-4BDD-9E64-3B93D5EF369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AADD9643-5489-42CB-9762-FBAC2AAE9FB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09A2C16E-2745-4E3D-BECC-D66755221E3B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52E5A063-571D-4461-9869-B3E93F6E69D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366019AD-E33B-4DBF-BAD3-AE361160316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08151F1-4B51-475C-B346-02EE2EB9100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89708" y="841664"/>
            <a:ext cx="4874661" cy="5156800"/>
          </a:xfr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sz="4800" kern="1200">
                <a:solidFill>
                  <a:schemeClr val="bg1"/>
                </a:solidFill>
                <a:latin typeface="+mj-lt"/>
                <a:ea typeface="+mj-ea"/>
                <a:cs typeface="+mj-cs"/>
              </a:rPr>
              <a:t>Question: are you using/planning to use mixed methods?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3A19FA2A-A34D-4687-895B-B19A1AEEB69F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534687" y="841664"/>
            <a:ext cx="4867605" cy="5156800"/>
          </a:xfr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sz="3600" kern="1200" dirty="0">
                <a:solidFill>
                  <a:schemeClr val="tx2"/>
                </a:solidFill>
                <a:latin typeface="+mn-lt"/>
                <a:ea typeface="+mn-ea"/>
                <a:cs typeface="+mn-cs"/>
              </a:rPr>
              <a:t>Write Y or N or ? in the chat</a:t>
            </a:r>
          </a:p>
        </p:txBody>
      </p:sp>
    </p:spTree>
    <p:extLst>
      <p:ext uri="{BB962C8B-B14F-4D97-AF65-F5344CB8AC3E}">
        <p14:creationId xmlns:p14="http://schemas.microsoft.com/office/powerpoint/2010/main" val="3677108086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8" name="Slide Background Fill">
            <a:extLst>
              <a:ext uri="{FF2B5EF4-FFF2-40B4-BE49-F238E27FC236}">
                <a16:creationId xmlns:a16="http://schemas.microsoft.com/office/drawing/2014/main" id="{C7D023E4-8DE1-436E-9847-ED6A4B4B04F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3051" y="0"/>
            <a:ext cx="12188949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" name="Color Cover">
            <a:extLst>
              <a:ext uri="{FF2B5EF4-FFF2-40B4-BE49-F238E27FC236}">
                <a16:creationId xmlns:a16="http://schemas.microsoft.com/office/drawing/2014/main" id="{63C1F321-BB96-4700-B3CE-1A6156067F4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3051" y="0"/>
            <a:ext cx="12188949" cy="685800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2" name="Group 11">
            <a:extLst>
              <a:ext uri="{FF2B5EF4-FFF2-40B4-BE49-F238E27FC236}">
                <a16:creationId xmlns:a16="http://schemas.microsoft.com/office/drawing/2014/main" id="{3FA1AD64-F15F-417D-956C-B2C211FC905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3051" y="0"/>
            <a:ext cx="6064235" cy="6858000"/>
            <a:chOff x="651279" y="598259"/>
            <a:chExt cx="10889442" cy="5680742"/>
          </a:xfrm>
        </p:grpSpPr>
        <p:sp>
          <p:nvSpPr>
            <p:cNvPr id="13" name="Color">
              <a:extLst>
                <a:ext uri="{FF2B5EF4-FFF2-40B4-BE49-F238E27FC236}">
                  <a16:creationId xmlns:a16="http://schemas.microsoft.com/office/drawing/2014/main" id="{5F3C79B0-E0DE-407E-B550-3FDEB67B00FA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4" name="Color">
              <a:extLst>
                <a:ext uri="{FF2B5EF4-FFF2-40B4-BE49-F238E27FC236}">
                  <a16:creationId xmlns:a16="http://schemas.microsoft.com/office/drawing/2014/main" id="{A1A2DFA8-F321-4204-9B31-A3713BC6529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6" name="Group 15">
            <a:extLst>
              <a:ext uri="{FF2B5EF4-FFF2-40B4-BE49-F238E27FC236}">
                <a16:creationId xmlns:a16="http://schemas.microsoft.com/office/drawing/2014/main" id="{43F5E015-E085-4624-B431-B4241444868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524" y="0"/>
            <a:ext cx="12188952" cy="6858000"/>
            <a:chOff x="0" y="0"/>
            <a:chExt cx="12188952" cy="6858000"/>
          </a:xfrm>
        </p:grpSpPr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4DDB60AE-8B9C-4BA0-93DC-F8C9EBF6D8B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9F247760-BE07-41A2-969E-570081E6552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57A70BD2-76FC-4BDD-9E64-3B93D5EF369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AADD9643-5489-42CB-9762-FBAC2AAE9FB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09A2C16E-2745-4E3D-BECC-D66755221E3B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52E5A063-571D-4461-9869-B3E93F6E69D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366019AD-E33B-4DBF-BAD3-AE361160316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6E78F600-F364-40A3-BE63-77C4EE1789A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89708" y="841664"/>
            <a:ext cx="4874661" cy="5156800"/>
          </a:xfr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sz="4800" kern="1200">
                <a:solidFill>
                  <a:schemeClr val="bg1"/>
                </a:solidFill>
                <a:latin typeface="+mj-lt"/>
                <a:ea typeface="+mj-ea"/>
                <a:cs typeface="+mj-cs"/>
              </a:rPr>
              <a:t>Question: for those who said Y – what is your justification?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FC818955-EC37-4853-A69D-7F52A5B37E74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534687" y="841664"/>
            <a:ext cx="4867605" cy="5156800"/>
          </a:xfr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sz="3200" kern="1200" dirty="0">
                <a:solidFill>
                  <a:schemeClr val="tx2"/>
                </a:solidFill>
                <a:latin typeface="+mn-lt"/>
                <a:ea typeface="+mn-ea"/>
                <a:cs typeface="+mn-cs"/>
              </a:rPr>
              <a:t>Write in the chat</a:t>
            </a:r>
          </a:p>
        </p:txBody>
      </p:sp>
    </p:spTree>
    <p:extLst>
      <p:ext uri="{BB962C8B-B14F-4D97-AF65-F5344CB8AC3E}">
        <p14:creationId xmlns:p14="http://schemas.microsoft.com/office/powerpoint/2010/main" val="2691580954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10" name="Color Cover">
            <a:extLst>
              <a:ext uri="{FF2B5EF4-FFF2-40B4-BE49-F238E27FC236}">
                <a16:creationId xmlns:a16="http://schemas.microsoft.com/office/drawing/2014/main" id="{815925C2-A704-4D47-B1C1-3FCA52512EC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88949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2" name="Color Cover">
            <a:extLst>
              <a:ext uri="{FF2B5EF4-FFF2-40B4-BE49-F238E27FC236}">
                <a16:creationId xmlns:a16="http://schemas.microsoft.com/office/drawing/2014/main" id="{01D4315C-C23C-4FD3-98DF-08C29E2292A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88949" cy="685800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4" name="Group 13">
            <a:extLst>
              <a:ext uri="{FF2B5EF4-FFF2-40B4-BE49-F238E27FC236}">
                <a16:creationId xmlns:a16="http://schemas.microsoft.com/office/drawing/2014/main" id="{5E6B47BC-43FD-4C91-8BFF-B41B99A8A39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6064235" cy="6858000"/>
            <a:chOff x="651279" y="598259"/>
            <a:chExt cx="10889442" cy="5680742"/>
          </a:xfrm>
        </p:grpSpPr>
        <p:sp>
          <p:nvSpPr>
            <p:cNvPr id="15" name="Color">
              <a:extLst>
                <a:ext uri="{FF2B5EF4-FFF2-40B4-BE49-F238E27FC236}">
                  <a16:creationId xmlns:a16="http://schemas.microsoft.com/office/drawing/2014/main" id="{13038185-AC3C-4595-945F-25311424C583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6" name="Color">
              <a:extLst>
                <a:ext uri="{FF2B5EF4-FFF2-40B4-BE49-F238E27FC236}">
                  <a16:creationId xmlns:a16="http://schemas.microsoft.com/office/drawing/2014/main" id="{75D51AA0-C095-4650-A361-B294320BFE4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8" name="Group 17">
            <a:extLst>
              <a:ext uri="{FF2B5EF4-FFF2-40B4-BE49-F238E27FC236}">
                <a16:creationId xmlns:a16="http://schemas.microsoft.com/office/drawing/2014/main" id="{43F5E015-E085-4624-B431-B4241444868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524" y="0"/>
            <a:ext cx="12188952" cy="6858000"/>
            <a:chOff x="0" y="0"/>
            <a:chExt cx="12188952" cy="6858000"/>
          </a:xfrm>
        </p:grpSpPr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4DDB60AE-8B9C-4BA0-93DC-F8C9EBF6D8B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9F247760-BE07-41A2-969E-570081E6552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57A70BD2-76FC-4BDD-9E64-3B93D5EF369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AADD9643-5489-42CB-9762-FBAC2AAE9FB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09A2C16E-2745-4E3D-BECC-D66755221E3B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52E5A063-571D-4461-9869-B3E93F6E69D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366019AD-E33B-4DBF-BAD3-AE361160316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sp>
        <p:nvSpPr>
          <p:cNvPr id="4" name="Title 3">
            <a:extLst>
              <a:ext uri="{FF2B5EF4-FFF2-40B4-BE49-F238E27FC236}">
                <a16:creationId xmlns:a16="http://schemas.microsoft.com/office/drawing/2014/main" id="{4C28DF5C-14B0-4B11-B2A1-FD4FC04DBD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86385" y="841248"/>
            <a:ext cx="5129600" cy="5340097"/>
          </a:xfrm>
        </p:spPr>
        <p:txBody>
          <a:bodyPr anchor="ctr">
            <a:normAutofit/>
          </a:bodyPr>
          <a:lstStyle/>
          <a:p>
            <a:r>
              <a:rPr lang="en-GB" sz="4800">
                <a:solidFill>
                  <a:schemeClr val="bg1"/>
                </a:solidFill>
              </a:rPr>
              <a:t>Justification matters</a:t>
            </a:r>
          </a:p>
        </p:txBody>
      </p:sp>
      <p:sp>
        <p:nvSpPr>
          <p:cNvPr id="5" name="Content Placeholder 4">
            <a:extLst>
              <a:ext uri="{FF2B5EF4-FFF2-40B4-BE49-F238E27FC236}">
                <a16:creationId xmlns:a16="http://schemas.microsoft.com/office/drawing/2014/main" id="{8D21EC42-7A69-4508-8F34-587D2CD9E5A4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464410" y="841247"/>
            <a:ext cx="4484536" cy="5340097"/>
          </a:xfrm>
        </p:spPr>
        <p:txBody>
          <a:bodyPr anchor="ctr">
            <a:normAutofit/>
          </a:bodyPr>
          <a:lstStyle/>
          <a:p>
            <a:r>
              <a:rPr lang="en-GB" sz="2400" dirty="0">
                <a:solidFill>
                  <a:schemeClr val="tx2"/>
                </a:solidFill>
              </a:rPr>
              <a:t>Research is about enquiry, perhaps towards some sort of truth</a:t>
            </a:r>
          </a:p>
          <a:p>
            <a:r>
              <a:rPr lang="en-GB" sz="2400" dirty="0">
                <a:solidFill>
                  <a:schemeClr val="tx2"/>
                </a:solidFill>
              </a:rPr>
              <a:t>Research is (also) about persuasion</a:t>
            </a:r>
          </a:p>
          <a:p>
            <a:r>
              <a:rPr lang="en-GB" sz="2400" dirty="0">
                <a:solidFill>
                  <a:schemeClr val="tx2"/>
                </a:solidFill>
              </a:rPr>
              <a:t>Who are your audiences?</a:t>
            </a:r>
          </a:p>
          <a:p>
            <a:pPr lvl="1"/>
            <a:r>
              <a:rPr lang="en-GB" dirty="0">
                <a:solidFill>
                  <a:schemeClr val="tx2"/>
                </a:solidFill>
              </a:rPr>
              <a:t>PhD supervisor(s)</a:t>
            </a:r>
          </a:p>
          <a:p>
            <a:pPr lvl="1"/>
            <a:r>
              <a:rPr lang="en-GB" dirty="0">
                <a:solidFill>
                  <a:schemeClr val="tx2"/>
                </a:solidFill>
              </a:rPr>
              <a:t>Examiners</a:t>
            </a:r>
          </a:p>
          <a:p>
            <a:pPr lvl="1"/>
            <a:r>
              <a:rPr lang="en-GB" dirty="0">
                <a:solidFill>
                  <a:schemeClr val="tx2"/>
                </a:solidFill>
              </a:rPr>
              <a:t>Discipline</a:t>
            </a:r>
          </a:p>
          <a:p>
            <a:pPr lvl="1"/>
            <a:r>
              <a:rPr lang="en-GB" dirty="0">
                <a:solidFill>
                  <a:schemeClr val="tx2"/>
                </a:solidFill>
              </a:rPr>
              <a:t>Editors, reviewers</a:t>
            </a:r>
          </a:p>
          <a:p>
            <a:pPr lvl="1"/>
            <a:r>
              <a:rPr lang="en-GB" dirty="0">
                <a:solidFill>
                  <a:schemeClr val="tx2"/>
                </a:solidFill>
              </a:rPr>
              <a:t>Funders </a:t>
            </a:r>
          </a:p>
        </p:txBody>
      </p:sp>
    </p:spTree>
    <p:extLst>
      <p:ext uri="{BB962C8B-B14F-4D97-AF65-F5344CB8AC3E}">
        <p14:creationId xmlns:p14="http://schemas.microsoft.com/office/powerpoint/2010/main" val="257000155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uiExpand="1" build="p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170" name="Picture 3" descr="a photograph of yosemite valley">
            <a:extLst>
              <a:ext uri="{FF2B5EF4-FFF2-40B4-BE49-F238E27FC236}">
                <a16:creationId xmlns:a16="http://schemas.microsoft.com/office/drawing/2014/main" id="{02564F32-20CD-4AA7-9443-F3B5479E02F3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0" y="381001"/>
            <a:ext cx="9144000" cy="6073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8E038EE7-894A-4BF7-BB22-D15AAA7B962E}"/>
              </a:ext>
            </a:extLst>
          </p:cNvPr>
          <p:cNvSpPr>
            <a:spLocks noGrp="1"/>
          </p:cNvSpPr>
          <p:nvPr>
            <p:ph type="title" idx="4294967295"/>
          </p:nvPr>
        </p:nvSpPr>
        <p:spPr>
          <a:xfrm>
            <a:off x="609600" y="-1143000"/>
            <a:ext cx="10972800" cy="1143000"/>
          </a:xfrm>
        </p:spPr>
        <p:txBody>
          <a:bodyPr vert="horz" lIns="91440" tIns="45720" rIns="91440" bIns="45720" rtlCol="0" anchor="b">
            <a:normAutofit/>
          </a:bodyPr>
          <a:lstStyle/>
          <a:p>
            <a:r>
              <a:rPr lang="en-US" dirty="0"/>
              <a:t>Photo of a chasm</a:t>
            </a:r>
            <a:endParaRPr lang="en-GB" dirty="0"/>
          </a:p>
        </p:txBody>
      </p:sp>
    </p:spTree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73" name="Slide background fill">
            <a:extLst>
              <a:ext uri="{FF2B5EF4-FFF2-40B4-BE49-F238E27FC236}">
                <a16:creationId xmlns:a16="http://schemas.microsoft.com/office/drawing/2014/main" id="{1D63C574-BFD2-41A1-A567-B0C3CC7FDD4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88949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5" name="Color 2">
            <a:extLst>
              <a:ext uri="{FF2B5EF4-FFF2-40B4-BE49-F238E27FC236}">
                <a16:creationId xmlns:a16="http://schemas.microsoft.com/office/drawing/2014/main" id="{E2A46BAB-8C31-42B2-90E8-B26DD3E81D3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88949" cy="685800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77" name="Group 76">
            <a:extLst>
              <a:ext uri="{FF2B5EF4-FFF2-40B4-BE49-F238E27FC236}">
                <a16:creationId xmlns:a16="http://schemas.microsoft.com/office/drawing/2014/main" id="{B3F7A3C7-0737-4E57-B30E-8EEFE638B40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4707053" cy="6858000"/>
            <a:chOff x="651279" y="598259"/>
            <a:chExt cx="10889442" cy="5680742"/>
          </a:xfrm>
        </p:grpSpPr>
        <p:sp>
          <p:nvSpPr>
            <p:cNvPr id="78" name="Color">
              <a:extLst>
                <a:ext uri="{FF2B5EF4-FFF2-40B4-BE49-F238E27FC236}">
                  <a16:creationId xmlns:a16="http://schemas.microsoft.com/office/drawing/2014/main" id="{3BE6D516-DFC6-4698-B3F1-5F591C1130C4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9" name="Color">
              <a:extLst>
                <a:ext uri="{FF2B5EF4-FFF2-40B4-BE49-F238E27FC236}">
                  <a16:creationId xmlns:a16="http://schemas.microsoft.com/office/drawing/2014/main" id="{C2580FB0-D146-458C-AF1B-8E8BBF6BBA8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81" name="Group 80">
            <a:extLst>
              <a:ext uri="{FF2B5EF4-FFF2-40B4-BE49-F238E27FC236}">
                <a16:creationId xmlns:a16="http://schemas.microsoft.com/office/drawing/2014/main" id="{43F5E015-E085-4624-B431-B4241444868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524" y="0"/>
            <a:ext cx="12188952" cy="6858000"/>
            <a:chOff x="0" y="0"/>
            <a:chExt cx="12188952" cy="6858000"/>
          </a:xfrm>
        </p:grpSpPr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4DDB60AE-8B9C-4BA0-93DC-F8C9EBF6D8B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9F247760-BE07-41A2-969E-570081E6552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57A70BD2-76FC-4BDD-9E64-3B93D5EF369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AADD9643-5489-42CB-9762-FBAC2AAE9FB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09A2C16E-2745-4E3D-BECC-D66755221E3B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52E5A063-571D-4461-9869-B3E93F6E69D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366019AD-E33B-4DBF-BAD3-AE361160316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sp>
        <p:nvSpPr>
          <p:cNvPr id="5122" name="Rectangle 2"/>
          <p:cNvSpPr>
            <a:spLocks noGrp="1" noChangeArrowheads="1"/>
          </p:cNvSpPr>
          <p:nvPr>
            <p:ph type="title"/>
          </p:nvPr>
        </p:nvSpPr>
        <p:spPr>
          <a:xfrm>
            <a:off x="786385" y="841248"/>
            <a:ext cx="3515244" cy="5340097"/>
          </a:xfrm>
        </p:spPr>
        <p:txBody>
          <a:bodyPr anchor="ctr">
            <a:normAutofit/>
          </a:bodyPr>
          <a:lstStyle/>
          <a:p>
            <a:pPr eaLnBrk="1" hangingPunct="1"/>
            <a:r>
              <a:rPr lang="en-GB" altLang="en-US" sz="4800">
                <a:solidFill>
                  <a:schemeClr val="bg1"/>
                </a:solidFill>
              </a:rPr>
              <a:t>The Problem of Mixed Methods</a:t>
            </a:r>
          </a:p>
        </p:txBody>
      </p:sp>
      <p:graphicFrame>
        <p:nvGraphicFramePr>
          <p:cNvPr id="5125" name="Rectangle 3">
            <a:extLst>
              <a:ext uri="{FF2B5EF4-FFF2-40B4-BE49-F238E27FC236}">
                <a16:creationId xmlns:a16="http://schemas.microsoft.com/office/drawing/2014/main" id="{67A470FD-2A40-426B-AAF7-86C9D8B77699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655717181"/>
              </p:ext>
            </p:extLst>
          </p:nvPr>
        </p:nvGraphicFramePr>
        <p:xfrm>
          <a:off x="4985886" y="231006"/>
          <a:ext cx="6367913" cy="6405613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3" r:lo="rId4" r:qs="rId5" r:cs="rId6"/>
          </a:graphicData>
        </a:graphic>
      </p:graphicFrame>
    </p:spTree>
    <p:extLst>
      <p:ext uri="{BB962C8B-B14F-4D97-AF65-F5344CB8AC3E}">
        <p14:creationId xmlns:p14="http://schemas.microsoft.com/office/powerpoint/2010/main" val="1092574755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9" name="Slide background fill">
            <a:extLst>
              <a:ext uri="{FF2B5EF4-FFF2-40B4-BE49-F238E27FC236}">
                <a16:creationId xmlns:a16="http://schemas.microsoft.com/office/drawing/2014/main" id="{1D63C574-BFD2-41A1-A567-B0C3CC7FDD4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88949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" name="Color 2">
            <a:extLst>
              <a:ext uri="{FF2B5EF4-FFF2-40B4-BE49-F238E27FC236}">
                <a16:creationId xmlns:a16="http://schemas.microsoft.com/office/drawing/2014/main" id="{E2A46BAB-8C31-42B2-90E8-B26DD3E81D3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88949" cy="685800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3" name="Group 12">
            <a:extLst>
              <a:ext uri="{FF2B5EF4-FFF2-40B4-BE49-F238E27FC236}">
                <a16:creationId xmlns:a16="http://schemas.microsoft.com/office/drawing/2014/main" id="{B3F7A3C7-0737-4E57-B30E-8EEFE638B40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4707053" cy="6858000"/>
            <a:chOff x="651279" y="598259"/>
            <a:chExt cx="10889442" cy="5680742"/>
          </a:xfrm>
        </p:grpSpPr>
        <p:sp>
          <p:nvSpPr>
            <p:cNvPr id="14" name="Color">
              <a:extLst>
                <a:ext uri="{FF2B5EF4-FFF2-40B4-BE49-F238E27FC236}">
                  <a16:creationId xmlns:a16="http://schemas.microsoft.com/office/drawing/2014/main" id="{3BE6D516-DFC6-4698-B3F1-5F591C1130C4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5" name="Color">
              <a:extLst>
                <a:ext uri="{FF2B5EF4-FFF2-40B4-BE49-F238E27FC236}">
                  <a16:creationId xmlns:a16="http://schemas.microsoft.com/office/drawing/2014/main" id="{C2580FB0-D146-458C-AF1B-8E8BBF6BBA8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7" name="Group 16">
            <a:extLst>
              <a:ext uri="{FF2B5EF4-FFF2-40B4-BE49-F238E27FC236}">
                <a16:creationId xmlns:a16="http://schemas.microsoft.com/office/drawing/2014/main" id="{43F5E015-E085-4624-B431-B4241444868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524" y="0"/>
            <a:ext cx="12188952" cy="6858000"/>
            <a:chOff x="0" y="0"/>
            <a:chExt cx="12188952" cy="6858000"/>
          </a:xfrm>
        </p:grpSpPr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4DDB60AE-8B9C-4BA0-93DC-F8C9EBF6D8B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9F247760-BE07-41A2-969E-570081E6552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57A70BD2-76FC-4BDD-9E64-3B93D5EF369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AADD9643-5489-42CB-9762-FBAC2AAE9FB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09A2C16E-2745-4E3D-BECC-D66755221E3B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52E5A063-571D-4461-9869-B3E93F6E69D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366019AD-E33B-4DBF-BAD3-AE361160316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B7C747EF-8204-4824-BB4C-DC347704460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86385" y="841248"/>
            <a:ext cx="3515244" cy="5340097"/>
          </a:xfrm>
        </p:spPr>
        <p:txBody>
          <a:bodyPr anchor="ctr">
            <a:normAutofit/>
          </a:bodyPr>
          <a:lstStyle/>
          <a:p>
            <a:r>
              <a:rPr lang="en-GB" altLang="en-US" sz="4800">
                <a:solidFill>
                  <a:schemeClr val="bg1"/>
                </a:solidFill>
              </a:rPr>
              <a:t>Introduction: the Problem of Mixed Methods (2)</a:t>
            </a:r>
            <a:endParaRPr lang="en-GB" sz="4800">
              <a:solidFill>
                <a:schemeClr val="bg1"/>
              </a:solidFill>
            </a:endParaRPr>
          </a:p>
        </p:txBody>
      </p:sp>
      <p:graphicFrame>
        <p:nvGraphicFramePr>
          <p:cNvPr id="5" name="Content Placeholder 2">
            <a:extLst>
              <a:ext uri="{FF2B5EF4-FFF2-40B4-BE49-F238E27FC236}">
                <a16:creationId xmlns:a16="http://schemas.microsoft.com/office/drawing/2014/main" id="{FBF9FB2D-B8ED-4410-B2D0-86A0F20F5A52}"/>
              </a:ext>
            </a:extLst>
          </p:cNvPr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4077437175"/>
              </p:ext>
            </p:extLst>
          </p:nvPr>
        </p:nvGraphicFramePr>
        <p:xfrm>
          <a:off x="4985886" y="231006"/>
          <a:ext cx="6367913" cy="6405613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</p:spTree>
    <p:extLst>
      <p:ext uri="{BB962C8B-B14F-4D97-AF65-F5344CB8AC3E}">
        <p14:creationId xmlns:p14="http://schemas.microsoft.com/office/powerpoint/2010/main" val="437115123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9" name="Slide background fill">
            <a:extLst>
              <a:ext uri="{FF2B5EF4-FFF2-40B4-BE49-F238E27FC236}">
                <a16:creationId xmlns:a16="http://schemas.microsoft.com/office/drawing/2014/main" id="{1D63C574-BFD2-41A1-A567-B0C3CC7FDD4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88949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" name="Color 2">
            <a:extLst>
              <a:ext uri="{FF2B5EF4-FFF2-40B4-BE49-F238E27FC236}">
                <a16:creationId xmlns:a16="http://schemas.microsoft.com/office/drawing/2014/main" id="{E2A46BAB-8C31-42B2-90E8-B26DD3E81D3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88949" cy="685800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3" name="Group 12">
            <a:extLst>
              <a:ext uri="{FF2B5EF4-FFF2-40B4-BE49-F238E27FC236}">
                <a16:creationId xmlns:a16="http://schemas.microsoft.com/office/drawing/2014/main" id="{B3F7A3C7-0737-4E57-B30E-8EEFE638B40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4707053" cy="6858000"/>
            <a:chOff x="651279" y="598259"/>
            <a:chExt cx="10889442" cy="5680742"/>
          </a:xfrm>
        </p:grpSpPr>
        <p:sp>
          <p:nvSpPr>
            <p:cNvPr id="14" name="Color">
              <a:extLst>
                <a:ext uri="{FF2B5EF4-FFF2-40B4-BE49-F238E27FC236}">
                  <a16:creationId xmlns:a16="http://schemas.microsoft.com/office/drawing/2014/main" id="{3BE6D516-DFC6-4698-B3F1-5F591C1130C4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5" name="Color">
              <a:extLst>
                <a:ext uri="{FF2B5EF4-FFF2-40B4-BE49-F238E27FC236}">
                  <a16:creationId xmlns:a16="http://schemas.microsoft.com/office/drawing/2014/main" id="{C2580FB0-D146-458C-AF1B-8E8BBF6BBA8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7" name="Group 16">
            <a:extLst>
              <a:ext uri="{FF2B5EF4-FFF2-40B4-BE49-F238E27FC236}">
                <a16:creationId xmlns:a16="http://schemas.microsoft.com/office/drawing/2014/main" id="{43F5E015-E085-4624-B431-B4241444868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524" y="0"/>
            <a:ext cx="12188952" cy="6858000"/>
            <a:chOff x="0" y="0"/>
            <a:chExt cx="12188952" cy="6858000"/>
          </a:xfrm>
        </p:grpSpPr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4DDB60AE-8B9C-4BA0-93DC-F8C9EBF6D8B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9F247760-BE07-41A2-969E-570081E6552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57A70BD2-76FC-4BDD-9E64-3B93D5EF369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AADD9643-5489-42CB-9762-FBAC2AAE9FB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09A2C16E-2745-4E3D-BECC-D66755221E3B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52E5A063-571D-4461-9869-B3E93F6E69D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366019AD-E33B-4DBF-BAD3-AE361160316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C768A5B-07EA-4FCC-83D5-C9903D48757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86385" y="841248"/>
            <a:ext cx="3515244" cy="5340097"/>
          </a:xfrm>
        </p:spPr>
        <p:txBody>
          <a:bodyPr anchor="ctr">
            <a:normAutofit/>
          </a:bodyPr>
          <a:lstStyle/>
          <a:p>
            <a:r>
              <a:rPr lang="en-GB" sz="4800">
                <a:solidFill>
                  <a:schemeClr val="bg1"/>
                </a:solidFill>
              </a:rPr>
              <a:t>Realism – key concepts</a:t>
            </a:r>
          </a:p>
        </p:txBody>
      </p:sp>
      <p:graphicFrame>
        <p:nvGraphicFramePr>
          <p:cNvPr id="5" name="Content Placeholder 2">
            <a:extLst>
              <a:ext uri="{FF2B5EF4-FFF2-40B4-BE49-F238E27FC236}">
                <a16:creationId xmlns:a16="http://schemas.microsoft.com/office/drawing/2014/main" id="{2CBEA7DF-D352-41F2-B10A-F161635FCCD6}"/>
              </a:ext>
            </a:extLst>
          </p:cNvPr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1211800468"/>
              </p:ext>
            </p:extLst>
          </p:nvPr>
        </p:nvGraphicFramePr>
        <p:xfrm>
          <a:off x="4985886" y="231006"/>
          <a:ext cx="6367913" cy="6405613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</p:spTree>
    <p:extLst>
      <p:ext uri="{BB962C8B-B14F-4D97-AF65-F5344CB8AC3E}">
        <p14:creationId xmlns:p14="http://schemas.microsoft.com/office/powerpoint/2010/main" val="3706964408"/>
      </p:ext>
    </p:extLst>
  </p:cSld>
  <p:clrMapOvr>
    <a:masterClrMapping/>
  </p:clrMapOvr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0</TotalTime>
  <Words>678</Words>
  <Application>Microsoft Office PowerPoint</Application>
  <PresentationFormat>Widescreen</PresentationFormat>
  <Paragraphs>105</Paragraphs>
  <Slides>20</Slides>
  <Notes>4</Notes>
  <HiddenSlides>0</HiddenSlides>
  <MMClips>0</MMClips>
  <ScaleCrop>false</ScaleCrop>
  <HeadingPairs>
    <vt:vector size="6" baseType="variant">
      <vt:variant>
        <vt:lpstr>Fonts Used</vt:lpstr>
      </vt:variant>
      <vt:variant>
        <vt:i4>4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20</vt:i4>
      </vt:variant>
    </vt:vector>
  </HeadingPairs>
  <TitlesOfParts>
    <vt:vector size="25" baseType="lpstr">
      <vt:lpstr>Arial</vt:lpstr>
      <vt:lpstr>Calibri</vt:lpstr>
      <vt:lpstr>Calibri Light</vt:lpstr>
      <vt:lpstr>Wingdings</vt:lpstr>
      <vt:lpstr>Office Theme</vt:lpstr>
      <vt:lpstr>Association for Heterodox Economics</vt:lpstr>
      <vt:lpstr>Mixed methods</vt:lpstr>
      <vt:lpstr>Question: are you using/planning to use mixed methods?</vt:lpstr>
      <vt:lpstr>Question: for those who said Y – what is your justification?</vt:lpstr>
      <vt:lpstr>Justification matters</vt:lpstr>
      <vt:lpstr>Photo of a chasm</vt:lpstr>
      <vt:lpstr>The Problem of Mixed Methods</vt:lpstr>
      <vt:lpstr>Introduction: the Problem of Mixed Methods (2)</vt:lpstr>
      <vt:lpstr>Realism – key concepts</vt:lpstr>
      <vt:lpstr>‘Demi-regs’</vt:lpstr>
      <vt:lpstr>Critical Realism and Mixed Methods</vt:lpstr>
      <vt:lpstr>Critical Realism and Mixed Methods</vt:lpstr>
      <vt:lpstr>PowerPoint Presentation</vt:lpstr>
      <vt:lpstr>Critical Realism and Mixed Methods</vt:lpstr>
      <vt:lpstr>Other justifications</vt:lpstr>
      <vt:lpstr>Question: what problems do you anticipate?</vt:lpstr>
      <vt:lpstr>Potential problems</vt:lpstr>
      <vt:lpstr>Question: how to combine them?</vt:lpstr>
      <vt:lpstr>Standard models (eg Creswell &amp; Plano Clark)</vt:lpstr>
      <vt:lpstr>Dialectical alternative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Association for Heterodox Economics</dc:title>
  <dc:creator>Andrew Mearman</dc:creator>
  <cp:lastModifiedBy>Andrew Mearman</cp:lastModifiedBy>
  <cp:revision>6</cp:revision>
  <dcterms:created xsi:type="dcterms:W3CDTF">2021-04-07T16:40:28Z</dcterms:created>
  <dcterms:modified xsi:type="dcterms:W3CDTF">2021-04-08T08:41:11Z</dcterms:modified>
</cp:coreProperties>
</file>