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sldIdLst>
    <p:sldId id="256" r:id="rId5"/>
    <p:sldId id="288" r:id="rId6"/>
    <p:sldId id="309" r:id="rId7"/>
    <p:sldId id="291" r:id="rId8"/>
    <p:sldId id="310" r:id="rId9"/>
    <p:sldId id="311" r:id="rId10"/>
    <p:sldId id="312" r:id="rId11"/>
    <p:sldId id="313" r:id="rId12"/>
    <p:sldId id="314" r:id="rId13"/>
    <p:sldId id="348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1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49" r:id="rId30"/>
    <p:sldId id="350" r:id="rId31"/>
    <p:sldId id="330" r:id="rId32"/>
    <p:sldId id="331" r:id="rId33"/>
    <p:sldId id="332" r:id="rId34"/>
    <p:sldId id="334" r:id="rId35"/>
    <p:sldId id="335" r:id="rId36"/>
    <p:sldId id="336" r:id="rId37"/>
    <p:sldId id="333" r:id="rId38"/>
    <p:sldId id="338" r:id="rId39"/>
    <p:sldId id="337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25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564"/>
    <a:srgbClr val="FFC600"/>
    <a:srgbClr val="00B388"/>
    <a:srgbClr val="606EB2"/>
    <a:srgbClr val="E0457B"/>
    <a:srgbClr val="E04E39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DD6FE-FBC2-4C72-9E08-F2B9A3E293FF}" v="118" dt="2021-04-07T11:51:3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2135"/>
  </p:normalViewPr>
  <p:slideViewPr>
    <p:cSldViewPr snapToGrid="0" snapToObjects="1">
      <p:cViewPr varScale="1">
        <p:scale>
          <a:sx n="87" d="100"/>
          <a:sy n="87" d="100"/>
        </p:scale>
        <p:origin x="498" y="84"/>
      </p:cViewPr>
      <p:guideLst>
        <p:guide orient="horz" pos="2160"/>
        <p:guide pos="733"/>
        <p:guide pos="3840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Cronin" userId="4893e2a3-2be8-499f-985a-04c21f1b394f" providerId="ADAL" clId="{BB7DD6FE-FBC2-4C72-9E08-F2B9A3E293FF}"/>
    <pc:docChg chg="undo custSel addSld delSld modSld sldOrd">
      <pc:chgData name="Bruce Cronin" userId="4893e2a3-2be8-499f-985a-04c21f1b394f" providerId="ADAL" clId="{BB7DD6FE-FBC2-4C72-9E08-F2B9A3E293FF}" dt="2021-04-07T11:51:44.513" v="805" actId="20577"/>
      <pc:docMkLst>
        <pc:docMk/>
      </pc:docMkLst>
      <pc:sldChg chg="del">
        <pc:chgData name="Bruce Cronin" userId="4893e2a3-2be8-499f-985a-04c21f1b394f" providerId="ADAL" clId="{BB7DD6FE-FBC2-4C72-9E08-F2B9A3E293FF}" dt="2021-04-07T10:55:45.019" v="51" actId="47"/>
        <pc:sldMkLst>
          <pc:docMk/>
          <pc:sldMk cId="665262345" sldId="287"/>
        </pc:sldMkLst>
      </pc:sldChg>
      <pc:sldChg chg="del">
        <pc:chgData name="Bruce Cronin" userId="4893e2a3-2be8-499f-985a-04c21f1b394f" providerId="ADAL" clId="{BB7DD6FE-FBC2-4C72-9E08-F2B9A3E293FF}" dt="2021-04-07T10:55:43.164" v="50" actId="47"/>
        <pc:sldMkLst>
          <pc:docMk/>
          <pc:sldMk cId="1896670269" sldId="290"/>
        </pc:sldMkLst>
      </pc:sldChg>
      <pc:sldChg chg="addSp delSp modSp new mod modAnim">
        <pc:chgData name="Bruce Cronin" userId="4893e2a3-2be8-499f-985a-04c21f1b394f" providerId="ADAL" clId="{BB7DD6FE-FBC2-4C72-9E08-F2B9A3E293FF}" dt="2021-04-07T10:50:40.960" v="9" actId="478"/>
        <pc:sldMkLst>
          <pc:docMk/>
          <pc:sldMk cId="998556884" sldId="311"/>
        </pc:sldMkLst>
        <pc:spChg chg="mod">
          <ac:chgData name="Bruce Cronin" userId="4893e2a3-2be8-499f-985a-04c21f1b394f" providerId="ADAL" clId="{BB7DD6FE-FBC2-4C72-9E08-F2B9A3E293FF}" dt="2021-04-07T10:49:17.834" v="1"/>
          <ac:spMkLst>
            <pc:docMk/>
            <pc:sldMk cId="998556884" sldId="311"/>
            <ac:spMk id="2" creationId="{5897BC95-F8D3-4E83-B325-18B07BD539FC}"/>
          </ac:spMkLst>
        </pc:spChg>
        <pc:spChg chg="del mod">
          <ac:chgData name="Bruce Cronin" userId="4893e2a3-2be8-499f-985a-04c21f1b394f" providerId="ADAL" clId="{BB7DD6FE-FBC2-4C72-9E08-F2B9A3E293FF}" dt="2021-04-07T10:50:40.960" v="9" actId="478"/>
          <ac:spMkLst>
            <pc:docMk/>
            <pc:sldMk cId="998556884" sldId="311"/>
            <ac:spMk id="3" creationId="{98F822F4-CF63-4578-BF09-A1419694BB69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8" creationId="{0FCB278B-17BB-40FF-A97C-6B9E0E5C0759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9" creationId="{3CB16B76-EF5F-4878-ACC3-1AA0A2217A10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10" creationId="{08C32A2C-A3C4-418C-AEB3-E2B5ADFE545B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11" creationId="{7368F78E-480D-47AB-A0DC-45E229F6AB11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12" creationId="{E8D3886C-E7DE-4F9F-81A2-A32E6B5F502C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13" creationId="{242A961D-FBE9-4C52-BD47-F6E4F8BE49EA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14" creationId="{6F24CFCB-F8C6-43F4-A9A0-F6D4837BE7DF}"/>
          </ac:spMkLst>
        </pc:spChg>
        <pc:spChg chg="add mod">
          <ac:chgData name="Bruce Cronin" userId="4893e2a3-2be8-499f-985a-04c21f1b394f" providerId="ADAL" clId="{BB7DD6FE-FBC2-4C72-9E08-F2B9A3E293FF}" dt="2021-04-07T10:49:48.085" v="3" actId="1076"/>
          <ac:spMkLst>
            <pc:docMk/>
            <pc:sldMk cId="998556884" sldId="311"/>
            <ac:spMk id="15" creationId="{3C3EE5D9-28CB-41F0-9B0C-2D7FB23F64BF}"/>
          </ac:spMkLst>
        </pc:spChg>
        <pc:grpChg chg="add mod">
          <ac:chgData name="Bruce Cronin" userId="4893e2a3-2be8-499f-985a-04c21f1b394f" providerId="ADAL" clId="{BB7DD6FE-FBC2-4C72-9E08-F2B9A3E293FF}" dt="2021-04-07T10:49:48.085" v="3" actId="1076"/>
          <ac:grpSpMkLst>
            <pc:docMk/>
            <pc:sldMk cId="998556884" sldId="311"/>
            <ac:grpSpMk id="4" creationId="{FC4F81E2-CC0C-4659-81C6-CD3BA1F20193}"/>
          </ac:grpSpMkLst>
        </pc:grpChg>
      </pc:sldChg>
      <pc:sldChg chg="addSp delSp modSp new mod">
        <pc:chgData name="Bruce Cronin" userId="4893e2a3-2be8-499f-985a-04c21f1b394f" providerId="ADAL" clId="{BB7DD6FE-FBC2-4C72-9E08-F2B9A3E293FF}" dt="2021-04-07T10:50:36.475" v="8" actId="478"/>
        <pc:sldMkLst>
          <pc:docMk/>
          <pc:sldMk cId="815449179" sldId="312"/>
        </pc:sldMkLst>
        <pc:spChg chg="del">
          <ac:chgData name="Bruce Cronin" userId="4893e2a3-2be8-499f-985a-04c21f1b394f" providerId="ADAL" clId="{BB7DD6FE-FBC2-4C72-9E08-F2B9A3E293FF}" dt="2021-04-07T10:50:02.655" v="5"/>
          <ac:spMkLst>
            <pc:docMk/>
            <pc:sldMk cId="815449179" sldId="312"/>
            <ac:spMk id="2" creationId="{DDEB7D76-0302-4A38-908C-317BD4E339B9}"/>
          </ac:spMkLst>
        </pc:spChg>
        <pc:spChg chg="del">
          <ac:chgData name="Bruce Cronin" userId="4893e2a3-2be8-499f-985a-04c21f1b394f" providerId="ADAL" clId="{BB7DD6FE-FBC2-4C72-9E08-F2B9A3E293FF}" dt="2021-04-07T10:50:36.475" v="8" actId="478"/>
          <ac:spMkLst>
            <pc:docMk/>
            <pc:sldMk cId="815449179" sldId="312"/>
            <ac:spMk id="3" creationId="{1FB77B96-4906-4EBE-9BC6-ED24F79D87A1}"/>
          </ac:spMkLst>
        </pc:spChg>
        <pc:spChg chg="add">
          <ac:chgData name="Bruce Cronin" userId="4893e2a3-2be8-499f-985a-04c21f1b394f" providerId="ADAL" clId="{BB7DD6FE-FBC2-4C72-9E08-F2B9A3E293FF}" dt="2021-04-07T10:50:02.655" v="5"/>
          <ac:spMkLst>
            <pc:docMk/>
            <pc:sldMk cId="815449179" sldId="312"/>
            <ac:spMk id="4" creationId="{967BA62C-224C-4AC5-9EB1-85FEF8748080}"/>
          </ac:spMkLst>
        </pc:spChg>
        <pc:spChg chg="add mod">
          <ac:chgData name="Bruce Cronin" userId="4893e2a3-2be8-499f-985a-04c21f1b394f" providerId="ADAL" clId="{BB7DD6FE-FBC2-4C72-9E08-F2B9A3E293FF}" dt="2021-04-07T10:50:30.009" v="7" actId="1076"/>
          <ac:spMkLst>
            <pc:docMk/>
            <pc:sldMk cId="815449179" sldId="312"/>
            <ac:spMk id="6" creationId="{6762B37B-5884-414C-AEF7-4529AF424C1F}"/>
          </ac:spMkLst>
        </pc:spChg>
        <pc:spChg chg="add mod">
          <ac:chgData name="Bruce Cronin" userId="4893e2a3-2be8-499f-985a-04c21f1b394f" providerId="ADAL" clId="{BB7DD6FE-FBC2-4C72-9E08-F2B9A3E293FF}" dt="2021-04-07T10:50:30.009" v="7" actId="1076"/>
          <ac:spMkLst>
            <pc:docMk/>
            <pc:sldMk cId="815449179" sldId="312"/>
            <ac:spMk id="7" creationId="{64D54EFA-E975-475B-8064-DCD86A4B6161}"/>
          </ac:spMkLst>
        </pc:spChg>
        <pc:picChg chg="add mod">
          <ac:chgData name="Bruce Cronin" userId="4893e2a3-2be8-499f-985a-04c21f1b394f" providerId="ADAL" clId="{BB7DD6FE-FBC2-4C72-9E08-F2B9A3E293FF}" dt="2021-04-07T10:50:30.009" v="7" actId="1076"/>
          <ac:picMkLst>
            <pc:docMk/>
            <pc:sldMk cId="815449179" sldId="312"/>
            <ac:picMk id="5" creationId="{AD939998-4226-4F86-BF02-03D74D09773B}"/>
          </ac:picMkLst>
        </pc:picChg>
        <pc:picChg chg="add mod">
          <ac:chgData name="Bruce Cronin" userId="4893e2a3-2be8-499f-985a-04c21f1b394f" providerId="ADAL" clId="{BB7DD6FE-FBC2-4C72-9E08-F2B9A3E293FF}" dt="2021-04-07T10:50:30.009" v="7" actId="1076"/>
          <ac:picMkLst>
            <pc:docMk/>
            <pc:sldMk cId="815449179" sldId="312"/>
            <ac:picMk id="8" creationId="{2B1CD0E7-4A19-4DA9-96EF-547856FD0451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0:52:08.935" v="16" actId="1076"/>
        <pc:sldMkLst>
          <pc:docMk/>
          <pc:sldMk cId="2680544392" sldId="313"/>
        </pc:sldMkLst>
        <pc:spChg chg="mod">
          <ac:chgData name="Bruce Cronin" userId="4893e2a3-2be8-499f-985a-04c21f1b394f" providerId="ADAL" clId="{BB7DD6FE-FBC2-4C72-9E08-F2B9A3E293FF}" dt="2021-04-07T10:51:42.995" v="13" actId="27636"/>
          <ac:spMkLst>
            <pc:docMk/>
            <pc:sldMk cId="2680544392" sldId="313"/>
            <ac:spMk id="2" creationId="{84CB3261-93DE-4E06-81F5-ED7CE52C0E36}"/>
          </ac:spMkLst>
        </pc:spChg>
        <pc:spChg chg="del">
          <ac:chgData name="Bruce Cronin" userId="4893e2a3-2be8-499f-985a-04c21f1b394f" providerId="ADAL" clId="{BB7DD6FE-FBC2-4C72-9E08-F2B9A3E293FF}" dt="2021-04-07T10:51:31.430" v="11"/>
          <ac:spMkLst>
            <pc:docMk/>
            <pc:sldMk cId="2680544392" sldId="313"/>
            <ac:spMk id="3" creationId="{C15B2A02-13D2-4DDB-BBE2-7118BB6B9FE8}"/>
          </ac:spMkLst>
        </pc:spChg>
        <pc:spChg chg="add mod">
          <ac:chgData name="Bruce Cronin" userId="4893e2a3-2be8-499f-985a-04c21f1b394f" providerId="ADAL" clId="{BB7DD6FE-FBC2-4C72-9E08-F2B9A3E293FF}" dt="2021-04-07T10:52:08.935" v="16" actId="1076"/>
          <ac:spMkLst>
            <pc:docMk/>
            <pc:sldMk cId="2680544392" sldId="313"/>
            <ac:spMk id="5" creationId="{A19111CE-37DF-4E10-AC2D-13B2BE15505B}"/>
          </ac:spMkLst>
        </pc:spChg>
        <pc:picChg chg="add mod">
          <ac:chgData name="Bruce Cronin" userId="4893e2a3-2be8-499f-985a-04c21f1b394f" providerId="ADAL" clId="{BB7DD6FE-FBC2-4C72-9E08-F2B9A3E293FF}" dt="2021-04-07T10:51:50.630" v="14" actId="1076"/>
          <ac:picMkLst>
            <pc:docMk/>
            <pc:sldMk cId="2680544392" sldId="313"/>
            <ac:picMk id="4" creationId="{4F287F47-7BA6-45C7-AF6F-B19B10AAA9F0}"/>
          </ac:picMkLst>
        </pc:picChg>
      </pc:sldChg>
      <pc:sldChg chg="modSp new mod">
        <pc:chgData name="Bruce Cronin" userId="4893e2a3-2be8-499f-985a-04c21f1b394f" providerId="ADAL" clId="{BB7DD6FE-FBC2-4C72-9E08-F2B9A3E293FF}" dt="2021-04-07T11:46:39.898" v="494" actId="108"/>
        <pc:sldMkLst>
          <pc:docMk/>
          <pc:sldMk cId="2000032176" sldId="314"/>
        </pc:sldMkLst>
        <pc:spChg chg="mod">
          <ac:chgData name="Bruce Cronin" userId="4893e2a3-2be8-499f-985a-04c21f1b394f" providerId="ADAL" clId="{BB7DD6FE-FBC2-4C72-9E08-F2B9A3E293FF}" dt="2021-04-07T10:52:43.229" v="18"/>
          <ac:spMkLst>
            <pc:docMk/>
            <pc:sldMk cId="2000032176" sldId="314"/>
            <ac:spMk id="2" creationId="{192551B7-6309-4C3B-B934-EA2EDC23FB6D}"/>
          </ac:spMkLst>
        </pc:spChg>
        <pc:spChg chg="mod">
          <ac:chgData name="Bruce Cronin" userId="4893e2a3-2be8-499f-985a-04c21f1b394f" providerId="ADAL" clId="{BB7DD6FE-FBC2-4C72-9E08-F2B9A3E293FF}" dt="2021-04-07T11:46:39.898" v="494" actId="108"/>
          <ac:spMkLst>
            <pc:docMk/>
            <pc:sldMk cId="2000032176" sldId="314"/>
            <ac:spMk id="3" creationId="{2E7F47AA-4241-4B7E-BCC3-BCDA22583549}"/>
          </ac:spMkLst>
        </pc:spChg>
      </pc:sldChg>
      <pc:sldChg chg="addSp modSp new mod">
        <pc:chgData name="Bruce Cronin" userId="4893e2a3-2be8-499f-985a-04c21f1b394f" providerId="ADAL" clId="{BB7DD6FE-FBC2-4C72-9E08-F2B9A3E293FF}" dt="2021-04-07T10:53:34.732" v="27" actId="1076"/>
        <pc:sldMkLst>
          <pc:docMk/>
          <pc:sldMk cId="2530867175" sldId="315"/>
        </pc:sldMkLst>
        <pc:spChg chg="mod">
          <ac:chgData name="Bruce Cronin" userId="4893e2a3-2be8-499f-985a-04c21f1b394f" providerId="ADAL" clId="{BB7DD6FE-FBC2-4C72-9E08-F2B9A3E293FF}" dt="2021-04-07T10:53:10.913" v="22"/>
          <ac:spMkLst>
            <pc:docMk/>
            <pc:sldMk cId="2530867175" sldId="315"/>
            <ac:spMk id="2" creationId="{199D48B0-93A8-44D1-97DF-FCD33D0C7AAB}"/>
          </ac:spMkLst>
        </pc:spChg>
        <pc:spChg chg="mod">
          <ac:chgData name="Bruce Cronin" userId="4893e2a3-2be8-499f-985a-04c21f1b394f" providerId="ADAL" clId="{BB7DD6FE-FBC2-4C72-9E08-F2B9A3E293FF}" dt="2021-04-07T10:53:21.924" v="25" actId="12"/>
          <ac:spMkLst>
            <pc:docMk/>
            <pc:sldMk cId="2530867175" sldId="315"/>
            <ac:spMk id="3" creationId="{66AFA070-EC92-4233-844F-4D32F1FF673F}"/>
          </ac:spMkLst>
        </pc:spChg>
        <pc:picChg chg="add mod">
          <ac:chgData name="Bruce Cronin" userId="4893e2a3-2be8-499f-985a-04c21f1b394f" providerId="ADAL" clId="{BB7DD6FE-FBC2-4C72-9E08-F2B9A3E293FF}" dt="2021-04-07T10:53:34.732" v="27" actId="1076"/>
          <ac:picMkLst>
            <pc:docMk/>
            <pc:sldMk cId="2530867175" sldId="315"/>
            <ac:picMk id="4" creationId="{87741FFB-EA28-41A8-A335-C17C2EC1138F}"/>
          </ac:picMkLst>
        </pc:picChg>
      </pc:sldChg>
      <pc:sldChg chg="addSp modSp new mod">
        <pc:chgData name="Bruce Cronin" userId="4893e2a3-2be8-499f-985a-04c21f1b394f" providerId="ADAL" clId="{BB7DD6FE-FBC2-4C72-9E08-F2B9A3E293FF}" dt="2021-04-07T10:54:13.343" v="34" actId="1076"/>
        <pc:sldMkLst>
          <pc:docMk/>
          <pc:sldMk cId="2270158853" sldId="316"/>
        </pc:sldMkLst>
        <pc:spChg chg="mod">
          <ac:chgData name="Bruce Cronin" userId="4893e2a3-2be8-499f-985a-04c21f1b394f" providerId="ADAL" clId="{BB7DD6FE-FBC2-4C72-9E08-F2B9A3E293FF}" dt="2021-04-07T10:53:48.511" v="29"/>
          <ac:spMkLst>
            <pc:docMk/>
            <pc:sldMk cId="2270158853" sldId="316"/>
            <ac:spMk id="2" creationId="{E490D5BA-6581-46D7-97F0-A038217BFAA4}"/>
          </ac:spMkLst>
        </pc:spChg>
        <pc:spChg chg="mod">
          <ac:chgData name="Bruce Cronin" userId="4893e2a3-2be8-499f-985a-04c21f1b394f" providerId="ADAL" clId="{BB7DD6FE-FBC2-4C72-9E08-F2B9A3E293FF}" dt="2021-04-07T10:54:02.191" v="32" actId="12"/>
          <ac:spMkLst>
            <pc:docMk/>
            <pc:sldMk cId="2270158853" sldId="316"/>
            <ac:spMk id="3" creationId="{7BCAEDB8-9F20-4017-9713-CD4EA0FCE652}"/>
          </ac:spMkLst>
        </pc:spChg>
        <pc:spChg chg="add mod">
          <ac:chgData name="Bruce Cronin" userId="4893e2a3-2be8-499f-985a-04c21f1b394f" providerId="ADAL" clId="{BB7DD6FE-FBC2-4C72-9E08-F2B9A3E293FF}" dt="2021-04-07T10:54:13.343" v="34" actId="1076"/>
          <ac:spMkLst>
            <pc:docMk/>
            <pc:sldMk cId="2270158853" sldId="316"/>
            <ac:spMk id="4" creationId="{7527F2D1-1890-4801-A033-B0E2922110D8}"/>
          </ac:spMkLst>
        </pc:spChg>
      </pc:sldChg>
      <pc:sldChg chg="modSp new mod modAnim">
        <pc:chgData name="Bruce Cronin" userId="4893e2a3-2be8-499f-985a-04c21f1b394f" providerId="ADAL" clId="{BB7DD6FE-FBC2-4C72-9E08-F2B9A3E293FF}" dt="2021-04-07T10:55:39.904" v="49" actId="12"/>
        <pc:sldMkLst>
          <pc:docMk/>
          <pc:sldMk cId="3926034866" sldId="317"/>
        </pc:sldMkLst>
        <pc:spChg chg="mod">
          <ac:chgData name="Bruce Cronin" userId="4893e2a3-2be8-499f-985a-04c21f1b394f" providerId="ADAL" clId="{BB7DD6FE-FBC2-4C72-9E08-F2B9A3E293FF}" dt="2021-04-07T10:54:27.751" v="36"/>
          <ac:spMkLst>
            <pc:docMk/>
            <pc:sldMk cId="3926034866" sldId="317"/>
            <ac:spMk id="2" creationId="{F759793F-9C49-4CC0-9015-981F581488DE}"/>
          </ac:spMkLst>
        </pc:spChg>
        <pc:spChg chg="mod">
          <ac:chgData name="Bruce Cronin" userId="4893e2a3-2be8-499f-985a-04c21f1b394f" providerId="ADAL" clId="{BB7DD6FE-FBC2-4C72-9E08-F2B9A3E293FF}" dt="2021-04-07T10:55:39.904" v="49" actId="12"/>
          <ac:spMkLst>
            <pc:docMk/>
            <pc:sldMk cId="3926034866" sldId="317"/>
            <ac:spMk id="3" creationId="{E11CB09B-2BE6-447C-9EDF-6E0FAE03CA5F}"/>
          </ac:spMkLst>
        </pc:spChg>
      </pc:sldChg>
      <pc:sldChg chg="modSp new modAnim">
        <pc:chgData name="Bruce Cronin" userId="4893e2a3-2be8-499f-985a-04c21f1b394f" providerId="ADAL" clId="{BB7DD6FE-FBC2-4C72-9E08-F2B9A3E293FF}" dt="2021-04-07T10:55:33.077" v="47" actId="12"/>
        <pc:sldMkLst>
          <pc:docMk/>
          <pc:sldMk cId="2951895122" sldId="318"/>
        </pc:sldMkLst>
        <pc:spChg chg="mod">
          <ac:chgData name="Bruce Cronin" userId="4893e2a3-2be8-499f-985a-04c21f1b394f" providerId="ADAL" clId="{BB7DD6FE-FBC2-4C72-9E08-F2B9A3E293FF}" dt="2021-04-07T10:55:11.196" v="43"/>
          <ac:spMkLst>
            <pc:docMk/>
            <pc:sldMk cId="2951895122" sldId="318"/>
            <ac:spMk id="2" creationId="{236F1E44-A40D-496C-B50A-219B6E1FDBC0}"/>
          </ac:spMkLst>
        </pc:spChg>
        <pc:spChg chg="mod">
          <ac:chgData name="Bruce Cronin" userId="4893e2a3-2be8-499f-985a-04c21f1b394f" providerId="ADAL" clId="{BB7DD6FE-FBC2-4C72-9E08-F2B9A3E293FF}" dt="2021-04-07T10:55:33.077" v="47" actId="12"/>
          <ac:spMkLst>
            <pc:docMk/>
            <pc:sldMk cId="2951895122" sldId="318"/>
            <ac:spMk id="3" creationId="{A04E3B0F-970F-442F-B032-D2215E9C4F35}"/>
          </ac:spMkLst>
        </pc:spChg>
      </pc:sldChg>
      <pc:sldChg chg="addSp modSp new mod">
        <pc:chgData name="Bruce Cronin" userId="4893e2a3-2be8-499f-985a-04c21f1b394f" providerId="ADAL" clId="{BB7DD6FE-FBC2-4C72-9E08-F2B9A3E293FF}" dt="2021-04-07T10:56:17.938" v="58" actId="1076"/>
        <pc:sldMkLst>
          <pc:docMk/>
          <pc:sldMk cId="3021484760" sldId="319"/>
        </pc:sldMkLst>
        <pc:spChg chg="mod">
          <ac:chgData name="Bruce Cronin" userId="4893e2a3-2be8-499f-985a-04c21f1b394f" providerId="ADAL" clId="{BB7DD6FE-FBC2-4C72-9E08-F2B9A3E293FF}" dt="2021-04-07T10:55:56.776" v="53"/>
          <ac:spMkLst>
            <pc:docMk/>
            <pc:sldMk cId="3021484760" sldId="319"/>
            <ac:spMk id="2" creationId="{E1CC7CFE-D1E8-4DA4-B882-AE161A32B14E}"/>
          </ac:spMkLst>
        </pc:spChg>
        <pc:spChg chg="mod">
          <ac:chgData name="Bruce Cronin" userId="4893e2a3-2be8-499f-985a-04c21f1b394f" providerId="ADAL" clId="{BB7DD6FE-FBC2-4C72-9E08-F2B9A3E293FF}" dt="2021-04-07T10:56:07.629" v="56" actId="12"/>
          <ac:spMkLst>
            <pc:docMk/>
            <pc:sldMk cId="3021484760" sldId="319"/>
            <ac:spMk id="3" creationId="{7653F957-66B3-4498-BEEB-78FE61A1381A}"/>
          </ac:spMkLst>
        </pc:spChg>
        <pc:spChg chg="add mod">
          <ac:chgData name="Bruce Cronin" userId="4893e2a3-2be8-499f-985a-04c21f1b394f" providerId="ADAL" clId="{BB7DD6FE-FBC2-4C72-9E08-F2B9A3E293FF}" dt="2021-04-07T10:56:17.938" v="58" actId="1076"/>
          <ac:spMkLst>
            <pc:docMk/>
            <pc:sldMk cId="3021484760" sldId="319"/>
            <ac:spMk id="4" creationId="{B8E025F0-2E60-4DED-9E5B-A8536F85CE98}"/>
          </ac:spMkLst>
        </pc:spChg>
      </pc:sldChg>
      <pc:sldChg chg="addSp modSp new mod">
        <pc:chgData name="Bruce Cronin" userId="4893e2a3-2be8-499f-985a-04c21f1b394f" providerId="ADAL" clId="{BB7DD6FE-FBC2-4C72-9E08-F2B9A3E293FF}" dt="2021-04-07T10:56:44.652" v="64"/>
        <pc:sldMkLst>
          <pc:docMk/>
          <pc:sldMk cId="288665443" sldId="320"/>
        </pc:sldMkLst>
        <pc:spChg chg="mod">
          <ac:chgData name="Bruce Cronin" userId="4893e2a3-2be8-499f-985a-04c21f1b394f" providerId="ADAL" clId="{BB7DD6FE-FBC2-4C72-9E08-F2B9A3E293FF}" dt="2021-04-07T10:56:28.631" v="60"/>
          <ac:spMkLst>
            <pc:docMk/>
            <pc:sldMk cId="288665443" sldId="320"/>
            <ac:spMk id="2" creationId="{B39041F5-FD57-4288-8B87-111A03D3996A}"/>
          </ac:spMkLst>
        </pc:spChg>
        <pc:spChg chg="mod">
          <ac:chgData name="Bruce Cronin" userId="4893e2a3-2be8-499f-985a-04c21f1b394f" providerId="ADAL" clId="{BB7DD6FE-FBC2-4C72-9E08-F2B9A3E293FF}" dt="2021-04-07T10:56:39.458" v="63" actId="12"/>
          <ac:spMkLst>
            <pc:docMk/>
            <pc:sldMk cId="288665443" sldId="320"/>
            <ac:spMk id="3" creationId="{7B507CB0-69CD-4081-AC06-038761F9573D}"/>
          </ac:spMkLst>
        </pc:spChg>
        <pc:spChg chg="add">
          <ac:chgData name="Bruce Cronin" userId="4893e2a3-2be8-499f-985a-04c21f1b394f" providerId="ADAL" clId="{BB7DD6FE-FBC2-4C72-9E08-F2B9A3E293FF}" dt="2021-04-07T10:56:44.652" v="64"/>
          <ac:spMkLst>
            <pc:docMk/>
            <pc:sldMk cId="288665443" sldId="320"/>
            <ac:spMk id="4" creationId="{14BF8A5A-B5AC-4EFD-8B37-42AF5FDEC111}"/>
          </ac:spMkLst>
        </pc:spChg>
      </pc:sldChg>
      <pc:sldChg chg="add">
        <pc:chgData name="Bruce Cronin" userId="4893e2a3-2be8-499f-985a-04c21f1b394f" providerId="ADAL" clId="{BB7DD6FE-FBC2-4C72-9E08-F2B9A3E293FF}" dt="2021-04-07T10:57:01.806" v="65"/>
        <pc:sldMkLst>
          <pc:docMk/>
          <pc:sldMk cId="3544836467" sldId="321"/>
        </pc:sldMkLst>
      </pc:sldChg>
      <pc:sldChg chg="modSp new mod">
        <pc:chgData name="Bruce Cronin" userId="4893e2a3-2be8-499f-985a-04c21f1b394f" providerId="ADAL" clId="{BB7DD6FE-FBC2-4C72-9E08-F2B9A3E293FF}" dt="2021-04-07T10:57:45.070" v="78" actId="20577"/>
        <pc:sldMkLst>
          <pc:docMk/>
          <pc:sldMk cId="784560925" sldId="322"/>
        </pc:sldMkLst>
        <pc:spChg chg="mod">
          <ac:chgData name="Bruce Cronin" userId="4893e2a3-2be8-499f-985a-04c21f1b394f" providerId="ADAL" clId="{BB7DD6FE-FBC2-4C72-9E08-F2B9A3E293FF}" dt="2021-04-07T10:57:45.070" v="78" actId="20577"/>
          <ac:spMkLst>
            <pc:docMk/>
            <pc:sldMk cId="784560925" sldId="322"/>
            <ac:spMk id="2" creationId="{16745016-6BDD-4D3D-854A-1393B74A5FDD}"/>
          </ac:spMkLst>
        </pc:spChg>
      </pc:sldChg>
      <pc:sldChg chg="addSp delSp modSp new mod">
        <pc:chgData name="Bruce Cronin" userId="4893e2a3-2be8-499f-985a-04c21f1b394f" providerId="ADAL" clId="{BB7DD6FE-FBC2-4C72-9E08-F2B9A3E293FF}" dt="2021-04-07T10:58:29.004" v="84" actId="478"/>
        <pc:sldMkLst>
          <pc:docMk/>
          <pc:sldMk cId="1194128904" sldId="323"/>
        </pc:sldMkLst>
        <pc:spChg chg="mod">
          <ac:chgData name="Bruce Cronin" userId="4893e2a3-2be8-499f-985a-04c21f1b394f" providerId="ADAL" clId="{BB7DD6FE-FBC2-4C72-9E08-F2B9A3E293FF}" dt="2021-04-07T10:57:59.721" v="80"/>
          <ac:spMkLst>
            <pc:docMk/>
            <pc:sldMk cId="1194128904" sldId="323"/>
            <ac:spMk id="2" creationId="{ADD9F483-6A08-4057-8A0D-D843EF0F5E4B}"/>
          </ac:spMkLst>
        </pc:spChg>
        <pc:spChg chg="del">
          <ac:chgData name="Bruce Cronin" userId="4893e2a3-2be8-499f-985a-04c21f1b394f" providerId="ADAL" clId="{BB7DD6FE-FBC2-4C72-9E08-F2B9A3E293FF}" dt="2021-04-07T10:58:29.004" v="84" actId="478"/>
          <ac:spMkLst>
            <pc:docMk/>
            <pc:sldMk cId="1194128904" sldId="323"/>
            <ac:spMk id="3" creationId="{88CDD808-AB08-4756-8549-1B3E782F6E9B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" creationId="{C57E5358-822C-4114-9F15-5E0141E61D4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" creationId="{C30DF153-BA34-4C91-8BDF-DAD3FACF02C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" creationId="{CA8A8875-D111-4ABE-81B5-A9159A7CBD2A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" creationId="{60C69EE8-958F-4492-B939-E839DDAD7DE4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" creationId="{6916E969-AD51-4172-9DE2-C20BBB65376D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9" creationId="{985D0D45-4ADD-4DC8-948B-B6680A8C66C5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0" creationId="{1F0901CC-7EC5-441D-A658-31AB5EEDA4E0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1" creationId="{4EB5AA8D-2AC0-4960-A86C-30F61616FD30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2" creationId="{6EB067CD-2D7F-4D5D-893B-602428B6BF59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3" creationId="{80B4CFCF-A02E-4593-841C-F7647C2B8D05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4" creationId="{17A516C1-D409-4D56-98D6-18E3C070D06B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5" creationId="{496EEC48-1905-47EF-980D-2AC270612B04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6" creationId="{A1977016-F22E-4D68-BB90-80A05F0E4D24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7" creationId="{5B0C438A-F425-4908-A27F-A1E443E27D7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8" creationId="{CCEDD3B5-05F6-49DB-B9DD-AB993057164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19" creationId="{28230065-5AE1-4DE1-BE9B-7A517E8D2D7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0" creationId="{1C85633D-13FB-4174-BAEE-B609CC6EFFFF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1" creationId="{15ABAEDC-071A-47B8-A7B9-924C5EF7D36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2" creationId="{1456418B-325A-4B11-A9A8-C7276597D3AA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3" creationId="{68F99160-9BEF-4BB4-94E0-CC17FEC26B01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4" creationId="{BE13B015-5FA6-4EE7-B25F-137A05155498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5" creationId="{42714D11-5371-4E5F-9A95-341AF23EA71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6" creationId="{BF91F8CE-DE7A-4153-A08E-2160A2B0D2B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7" creationId="{330A7014-2133-4987-8B0D-FEB0FAF120A1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8" creationId="{3E5E590B-E586-4F34-940F-01709B02C73D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29" creationId="{EC72BDDC-DC4B-40C8-9F7C-12B7FBB5A32B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0" creationId="{C459AB05-557B-4C53-B8BA-1CFDC24628B8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1" creationId="{63A03F12-A1B9-43BD-B8EF-11FAFC1B0EB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2" creationId="{5059CA7A-FED0-4C33-85AD-6E28EA6B89B1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3" creationId="{59D080D6-ACF5-418F-86FD-B58B05F6ADD4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4" creationId="{3928A595-2C24-4EF0-9C5F-3377C5A25B2F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5" creationId="{EC1F8A2C-750F-4BF1-8777-469A281F3049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6" creationId="{5F2A8453-0D37-487E-8834-A79F618B19F8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7" creationId="{B3DC2F58-82FF-4D72-8F7A-444AAF6B5DF4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8" creationId="{7C6664AA-8A5F-415F-9153-3088261169C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39" creationId="{1A856138-F8DB-4D9A-9EE1-C4013418F74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0" creationId="{3C4D7AC6-074C-4934-A6A6-6EC054328D0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1" creationId="{E53B8E33-00DC-437B-BB14-44FE756D4541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2" creationId="{ABD48326-DA46-435E-A03B-DC7633E7FBA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3" creationId="{2582C811-A76C-45B2-992B-9A6F32EBFD49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4" creationId="{3C910F44-A637-4372-B9A1-551C082CD65F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5" creationId="{D61C1FEC-87D2-4593-98C8-5B3CB88295EB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6" creationId="{4870EDE0-AD36-4AA6-8862-55CB7997F19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7" creationId="{62362705-8D08-4DAC-86D9-5ED092E4F21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8" creationId="{FCAAD38B-88C8-44D9-984B-BBF257B0AC3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49" creationId="{F37D1184-D42D-429F-810C-C11575038B86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0" creationId="{352C7834-7EC6-48FA-918C-E00B475F3FFD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1" creationId="{3BB4872C-6F33-43DD-ADB6-8BA6EC234065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2" creationId="{E59BC004-8DB5-4F20-B79F-56F71FED2437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3" creationId="{14A5F8F6-8094-4172-84D1-E9EDE5EA9DE9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4" creationId="{508949F7-68B7-45F1-80DB-9F724AC1FB86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5" creationId="{8CE29E66-A788-4EBA-A114-6C76DE04F70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6" creationId="{503673B5-D0D6-49AB-AE97-8EF14C31125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7" creationId="{CE1FB741-36C0-4B5E-8677-8D72AFDD7E29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8" creationId="{41765441-CF0E-49A1-800E-AAB3325B52E5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59" creationId="{2E380CC8-4413-4457-B23E-3400E365940F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0" creationId="{057857B1-9B56-460F-BD1C-EA1BA78D9EED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1" creationId="{2C6A50A2-DE03-415C-9349-B92F87FAC88F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2" creationId="{260D417D-FE1D-4CB5-A58A-86F01B7AD92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3" creationId="{55DF2DD0-167E-4240-B1DF-634E49542CC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4" creationId="{FEE20E2B-AA24-409F-A3B7-C622BF957B70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5" creationId="{0394AADF-A59B-4CEB-A191-C0BF50A57A47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6" creationId="{B76E00DC-336C-476C-9BE7-759C31F9C05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7" creationId="{58322EA8-E56F-453A-A917-F86E4BB0EDA1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8" creationId="{4C7F100C-E38F-4533-84AB-94809641CA60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69" creationId="{61041550-901C-411B-8EAA-7936EF0DA80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0" creationId="{89EB0789-A058-4DC8-B318-4C65D538F905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1" creationId="{2CE4205F-FFAF-4E41-AD8C-AE190DE7E2D4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2" creationId="{9742AD0B-5070-4474-9517-A9961F7D43F3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3" creationId="{2CAEB589-3284-4762-AD85-B907D1DAE76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4" creationId="{D7E8C72C-B1CC-4BFE-84FD-248872E4B427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5" creationId="{E9F7D477-0AFA-4FFE-B181-42EA4EE735EB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6" creationId="{48A957AE-4235-44EC-969D-C27142F19137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7" creationId="{F4465EDC-2FCE-45B8-B720-D4672CEB0E7D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8" creationId="{5E310C0A-EFF7-4288-9AFF-4DE7D2567E61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79" creationId="{752C0C2E-864F-4AA1-AFE4-D56B3A7CF35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0" creationId="{2A8F5FAD-524A-43EC-BBB9-4355739AB588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1" creationId="{68635802-D5F5-4A2F-9DF2-DEF7DB1D245A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2" creationId="{0E9D6530-1C9F-42BC-9B48-F3EF10DAC568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3" creationId="{2B117A91-33D7-4895-B5F0-F333126F108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4" creationId="{CFD95765-57DE-40EC-8D50-F0FE2BC78C57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5" creationId="{677AA619-574E-4432-8040-DDD01F95247C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6" creationId="{74D244E2-4629-42ED-A15F-2F47A7AD6889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7" creationId="{C8D3076C-89E2-4EA9-B52F-E9C97DE7C092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8" creationId="{118DF7C3-BE26-4401-BB51-0F029ADF38CE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89" creationId="{EC172B8C-B8F4-405E-8165-A9AA3B232B27}"/>
          </ac:spMkLst>
        </pc:spChg>
        <pc:spChg chg="add mod">
          <ac:chgData name="Bruce Cronin" userId="4893e2a3-2be8-499f-985a-04c21f1b394f" providerId="ADAL" clId="{BB7DD6FE-FBC2-4C72-9E08-F2B9A3E293FF}" dt="2021-04-07T10:58:25.739" v="83" actId="1076"/>
          <ac:spMkLst>
            <pc:docMk/>
            <pc:sldMk cId="1194128904" sldId="323"/>
            <ac:spMk id="90" creationId="{424E54E8-E669-4511-A790-BA9A48787A7C}"/>
          </ac:spMkLst>
        </pc:spChg>
      </pc:sldChg>
      <pc:sldChg chg="addSp delSp modSp new mod">
        <pc:chgData name="Bruce Cronin" userId="4893e2a3-2be8-499f-985a-04c21f1b394f" providerId="ADAL" clId="{BB7DD6FE-FBC2-4C72-9E08-F2B9A3E293FF}" dt="2021-04-07T10:59:39.425" v="117" actId="20577"/>
        <pc:sldMkLst>
          <pc:docMk/>
          <pc:sldMk cId="3156551956" sldId="324"/>
        </pc:sldMkLst>
        <pc:spChg chg="mod">
          <ac:chgData name="Bruce Cronin" userId="4893e2a3-2be8-499f-985a-04c21f1b394f" providerId="ADAL" clId="{BB7DD6FE-FBC2-4C72-9E08-F2B9A3E293FF}" dt="2021-04-07T10:59:39.425" v="117" actId="20577"/>
          <ac:spMkLst>
            <pc:docMk/>
            <pc:sldMk cId="3156551956" sldId="324"/>
            <ac:spMk id="2" creationId="{15156D80-0F18-496B-B545-F2D1C44BFAFC}"/>
          </ac:spMkLst>
        </pc:spChg>
        <pc:spChg chg="del">
          <ac:chgData name="Bruce Cronin" userId="4893e2a3-2be8-499f-985a-04c21f1b394f" providerId="ADAL" clId="{BB7DD6FE-FBC2-4C72-9E08-F2B9A3E293FF}" dt="2021-04-07T10:58:45.058" v="86"/>
          <ac:spMkLst>
            <pc:docMk/>
            <pc:sldMk cId="3156551956" sldId="324"/>
            <ac:spMk id="3" creationId="{4237DDC8-BCF0-4C36-BEEE-F382E0A4789A}"/>
          </ac:spMkLst>
        </pc:spChg>
        <pc:picChg chg="add mod">
          <ac:chgData name="Bruce Cronin" userId="4893e2a3-2be8-499f-985a-04c21f1b394f" providerId="ADAL" clId="{BB7DD6FE-FBC2-4C72-9E08-F2B9A3E293FF}" dt="2021-04-07T10:59:24.273" v="93" actId="14100"/>
          <ac:picMkLst>
            <pc:docMk/>
            <pc:sldMk cId="3156551956" sldId="324"/>
            <ac:picMk id="4" creationId="{94556E19-7B1C-4577-9A60-948E131A7960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00:36.092" v="122" actId="478"/>
        <pc:sldMkLst>
          <pc:docMk/>
          <pc:sldMk cId="3362329002" sldId="325"/>
        </pc:sldMkLst>
        <pc:spChg chg="mod">
          <ac:chgData name="Bruce Cronin" userId="4893e2a3-2be8-499f-985a-04c21f1b394f" providerId="ADAL" clId="{BB7DD6FE-FBC2-4C72-9E08-F2B9A3E293FF}" dt="2021-04-07T11:00:14.477" v="119"/>
          <ac:spMkLst>
            <pc:docMk/>
            <pc:sldMk cId="3362329002" sldId="325"/>
            <ac:spMk id="2" creationId="{9498B82F-E127-468C-8607-28BA6E9FCB01}"/>
          </ac:spMkLst>
        </pc:spChg>
        <pc:spChg chg="del">
          <ac:chgData name="Bruce Cronin" userId="4893e2a3-2be8-499f-985a-04c21f1b394f" providerId="ADAL" clId="{BB7DD6FE-FBC2-4C72-9E08-F2B9A3E293FF}" dt="2021-04-07T11:00:36.092" v="122" actId="478"/>
          <ac:spMkLst>
            <pc:docMk/>
            <pc:sldMk cId="3362329002" sldId="325"/>
            <ac:spMk id="3" creationId="{17DA9295-581E-416E-A3D2-15F1BF24A470}"/>
          </ac:spMkLst>
        </pc:spChg>
        <pc:spChg chg="add mod">
          <ac:chgData name="Bruce Cronin" userId="4893e2a3-2be8-499f-985a-04c21f1b394f" providerId="ADAL" clId="{BB7DD6FE-FBC2-4C72-9E08-F2B9A3E293FF}" dt="2021-04-07T11:00:32.040" v="121" actId="1076"/>
          <ac:spMkLst>
            <pc:docMk/>
            <pc:sldMk cId="3362329002" sldId="325"/>
            <ac:spMk id="14" creationId="{B98B134A-E321-426C-B43B-95EA0136BE62}"/>
          </ac:spMkLst>
        </pc:spChg>
        <pc:spChg chg="add mod">
          <ac:chgData name="Bruce Cronin" userId="4893e2a3-2be8-499f-985a-04c21f1b394f" providerId="ADAL" clId="{BB7DD6FE-FBC2-4C72-9E08-F2B9A3E293FF}" dt="2021-04-07T11:00:32.040" v="121" actId="1076"/>
          <ac:spMkLst>
            <pc:docMk/>
            <pc:sldMk cId="3362329002" sldId="325"/>
            <ac:spMk id="15" creationId="{3709D521-DC8D-48AA-B16C-6690C986791B}"/>
          </ac:spMkLst>
        </pc:spChg>
        <pc:grpChg chg="add mod">
          <ac:chgData name="Bruce Cronin" userId="4893e2a3-2be8-499f-985a-04c21f1b394f" providerId="ADAL" clId="{BB7DD6FE-FBC2-4C72-9E08-F2B9A3E293FF}" dt="2021-04-07T11:00:32.040" v="121" actId="1076"/>
          <ac:grpSpMkLst>
            <pc:docMk/>
            <pc:sldMk cId="3362329002" sldId="325"/>
            <ac:grpSpMk id="4" creationId="{602AADF8-1864-45CD-9FF7-942D3EA0B1D8}"/>
          </ac:grpSpMkLst>
        </pc:grpChg>
        <pc:grpChg chg="add mod">
          <ac:chgData name="Bruce Cronin" userId="4893e2a3-2be8-499f-985a-04c21f1b394f" providerId="ADAL" clId="{BB7DD6FE-FBC2-4C72-9E08-F2B9A3E293FF}" dt="2021-04-07T11:00:32.040" v="121" actId="1076"/>
          <ac:grpSpMkLst>
            <pc:docMk/>
            <pc:sldMk cId="3362329002" sldId="325"/>
            <ac:grpSpMk id="9" creationId="{BD014761-0930-4796-A2BC-6049CE52FA36}"/>
          </ac:grpSpMkLst>
        </pc:grpChg>
      </pc:sldChg>
      <pc:sldChg chg="addSp delSp modSp new mod">
        <pc:chgData name="Bruce Cronin" userId="4893e2a3-2be8-499f-985a-04c21f1b394f" providerId="ADAL" clId="{BB7DD6FE-FBC2-4C72-9E08-F2B9A3E293FF}" dt="2021-04-07T11:08:36.475" v="241" actId="404"/>
        <pc:sldMkLst>
          <pc:docMk/>
          <pc:sldMk cId="3037443575" sldId="326"/>
        </pc:sldMkLst>
        <pc:spChg chg="mod">
          <ac:chgData name="Bruce Cronin" userId="4893e2a3-2be8-499f-985a-04c21f1b394f" providerId="ADAL" clId="{BB7DD6FE-FBC2-4C72-9E08-F2B9A3E293FF}" dt="2021-04-07T11:00:59.070" v="124"/>
          <ac:spMkLst>
            <pc:docMk/>
            <pc:sldMk cId="3037443575" sldId="326"/>
            <ac:spMk id="2" creationId="{C515BA2B-DCE1-4FD1-A058-A7E9DFEBE295}"/>
          </ac:spMkLst>
        </pc:spChg>
        <pc:spChg chg="del">
          <ac:chgData name="Bruce Cronin" userId="4893e2a3-2be8-499f-985a-04c21f1b394f" providerId="ADAL" clId="{BB7DD6FE-FBC2-4C72-9E08-F2B9A3E293FF}" dt="2021-04-07T11:01:11.836" v="126" actId="478"/>
          <ac:spMkLst>
            <pc:docMk/>
            <pc:sldMk cId="3037443575" sldId="326"/>
            <ac:spMk id="3" creationId="{143EDEF5-4221-48AD-9C5D-44DA140B2E87}"/>
          </ac:spMkLst>
        </pc:spChg>
        <pc:spChg chg="add mod">
          <ac:chgData name="Bruce Cronin" userId="4893e2a3-2be8-499f-985a-04c21f1b394f" providerId="ADAL" clId="{BB7DD6FE-FBC2-4C72-9E08-F2B9A3E293FF}" dt="2021-04-07T11:08:36.475" v="241" actId="404"/>
          <ac:spMkLst>
            <pc:docMk/>
            <pc:sldMk cId="3037443575" sldId="326"/>
            <ac:spMk id="47" creationId="{CC9F47D2-E707-48EE-91C5-B6A910A4EEA0}"/>
          </ac:spMkLst>
        </pc:spChg>
        <pc:grpChg chg="add mod">
          <ac:chgData name="Bruce Cronin" userId="4893e2a3-2be8-499f-985a-04c21f1b394f" providerId="ADAL" clId="{BB7DD6FE-FBC2-4C72-9E08-F2B9A3E293FF}" dt="2021-04-07T11:01:34.898" v="130" actId="1076"/>
          <ac:grpSpMkLst>
            <pc:docMk/>
            <pc:sldMk cId="3037443575" sldId="326"/>
            <ac:grpSpMk id="4" creationId="{16E559C6-658E-462E-B91C-FFEE574AC306}"/>
          </ac:grpSpMkLst>
        </pc:grpChg>
      </pc:sldChg>
      <pc:sldChg chg="modSp new mod">
        <pc:chgData name="Bruce Cronin" userId="4893e2a3-2be8-499f-985a-04c21f1b394f" providerId="ADAL" clId="{BB7DD6FE-FBC2-4C72-9E08-F2B9A3E293FF}" dt="2021-04-07T11:02:03.507" v="134" actId="27636"/>
        <pc:sldMkLst>
          <pc:docMk/>
          <pc:sldMk cId="3623454072" sldId="327"/>
        </pc:sldMkLst>
        <pc:spChg chg="mod">
          <ac:chgData name="Bruce Cronin" userId="4893e2a3-2be8-499f-985a-04c21f1b394f" providerId="ADAL" clId="{BB7DD6FE-FBC2-4C72-9E08-F2B9A3E293FF}" dt="2021-04-07T11:02:03.507" v="134" actId="27636"/>
          <ac:spMkLst>
            <pc:docMk/>
            <pc:sldMk cId="3623454072" sldId="327"/>
            <ac:spMk id="2" creationId="{75FAA586-F8C0-47BD-A93F-6247ED01D1F0}"/>
          </ac:spMkLst>
        </pc:spChg>
      </pc:sldChg>
      <pc:sldChg chg="addSp delSp modSp new mod modAnim">
        <pc:chgData name="Bruce Cronin" userId="4893e2a3-2be8-499f-985a-04c21f1b394f" providerId="ADAL" clId="{BB7DD6FE-FBC2-4C72-9E08-F2B9A3E293FF}" dt="2021-04-07T11:02:52.962" v="143" actId="1076"/>
        <pc:sldMkLst>
          <pc:docMk/>
          <pc:sldMk cId="748969078" sldId="328"/>
        </pc:sldMkLst>
        <pc:spChg chg="del">
          <ac:chgData name="Bruce Cronin" userId="4893e2a3-2be8-499f-985a-04c21f1b394f" providerId="ADAL" clId="{BB7DD6FE-FBC2-4C72-9E08-F2B9A3E293FF}" dt="2021-04-07T11:02:18.551" v="136"/>
          <ac:spMkLst>
            <pc:docMk/>
            <pc:sldMk cId="748969078" sldId="328"/>
            <ac:spMk id="2" creationId="{C0925805-8011-4345-AEFC-16F5A67377A7}"/>
          </ac:spMkLst>
        </pc:spChg>
        <pc:spChg chg="del">
          <ac:chgData name="Bruce Cronin" userId="4893e2a3-2be8-499f-985a-04c21f1b394f" providerId="ADAL" clId="{BB7DD6FE-FBC2-4C72-9E08-F2B9A3E293FF}" dt="2021-04-07T11:02:24.998" v="137"/>
          <ac:spMkLst>
            <pc:docMk/>
            <pc:sldMk cId="748969078" sldId="328"/>
            <ac:spMk id="3" creationId="{C7238FDA-1302-4E8E-9288-9A988E833472}"/>
          </ac:spMkLst>
        </pc:spChg>
        <pc:spChg chg="add">
          <ac:chgData name="Bruce Cronin" userId="4893e2a3-2be8-499f-985a-04c21f1b394f" providerId="ADAL" clId="{BB7DD6FE-FBC2-4C72-9E08-F2B9A3E293FF}" dt="2021-04-07T11:02:18.551" v="136"/>
          <ac:spMkLst>
            <pc:docMk/>
            <pc:sldMk cId="748969078" sldId="328"/>
            <ac:spMk id="4" creationId="{B0862374-B89E-41C8-97B0-B799E8A4536F}"/>
          </ac:spMkLst>
        </pc:spChg>
        <pc:spChg chg="add mod">
          <ac:chgData name="Bruce Cronin" userId="4893e2a3-2be8-499f-985a-04c21f1b394f" providerId="ADAL" clId="{BB7DD6FE-FBC2-4C72-9E08-F2B9A3E293FF}" dt="2021-04-07T11:02:52.962" v="143" actId="1076"/>
          <ac:spMkLst>
            <pc:docMk/>
            <pc:sldMk cId="748969078" sldId="328"/>
            <ac:spMk id="6" creationId="{3A4A22B4-C02E-4C14-B40D-5BF62EA7C030}"/>
          </ac:spMkLst>
        </pc:spChg>
        <pc:picChg chg="add mod">
          <ac:chgData name="Bruce Cronin" userId="4893e2a3-2be8-499f-985a-04c21f1b394f" providerId="ADAL" clId="{BB7DD6FE-FBC2-4C72-9E08-F2B9A3E293FF}" dt="2021-04-07T11:02:48.463" v="142" actId="14100"/>
          <ac:picMkLst>
            <pc:docMk/>
            <pc:sldMk cId="748969078" sldId="328"/>
            <ac:picMk id="5" creationId="{F5A850E1-FA2C-469C-AFF4-51BFDA9EA4D7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03:41.023" v="148" actId="1076"/>
        <pc:sldMkLst>
          <pc:docMk/>
          <pc:sldMk cId="1478689561" sldId="329"/>
        </pc:sldMkLst>
        <pc:spChg chg="mod">
          <ac:chgData name="Bruce Cronin" userId="4893e2a3-2be8-499f-985a-04c21f1b394f" providerId="ADAL" clId="{BB7DD6FE-FBC2-4C72-9E08-F2B9A3E293FF}" dt="2021-04-07T11:03:12.364" v="145"/>
          <ac:spMkLst>
            <pc:docMk/>
            <pc:sldMk cId="1478689561" sldId="329"/>
            <ac:spMk id="2" creationId="{ED4FFEA5-A256-4BA9-85A6-7C346C856140}"/>
          </ac:spMkLst>
        </pc:spChg>
        <pc:spChg chg="del">
          <ac:chgData name="Bruce Cronin" userId="4893e2a3-2be8-499f-985a-04c21f1b394f" providerId="ADAL" clId="{BB7DD6FE-FBC2-4C72-9E08-F2B9A3E293FF}" dt="2021-04-07T11:03:33.905" v="146" actId="478"/>
          <ac:spMkLst>
            <pc:docMk/>
            <pc:sldMk cId="1478689561" sldId="329"/>
            <ac:spMk id="3" creationId="{61367D58-7A7C-4ACC-B18D-37789F8E1194}"/>
          </ac:spMkLst>
        </pc:spChg>
        <pc:spChg chg="add mod">
          <ac:chgData name="Bruce Cronin" userId="4893e2a3-2be8-499f-985a-04c21f1b394f" providerId="ADAL" clId="{BB7DD6FE-FBC2-4C72-9E08-F2B9A3E293FF}" dt="2021-04-07T11:03:41.023" v="148" actId="1076"/>
          <ac:spMkLst>
            <pc:docMk/>
            <pc:sldMk cId="1478689561" sldId="329"/>
            <ac:spMk id="4" creationId="{3F8BCC1E-60F5-4E3E-80D7-314C61A7ED9A}"/>
          </ac:spMkLst>
        </pc:spChg>
        <pc:spChg chg="add mod">
          <ac:chgData name="Bruce Cronin" userId="4893e2a3-2be8-499f-985a-04c21f1b394f" providerId="ADAL" clId="{BB7DD6FE-FBC2-4C72-9E08-F2B9A3E293FF}" dt="2021-04-07T11:03:41.023" v="148" actId="1076"/>
          <ac:spMkLst>
            <pc:docMk/>
            <pc:sldMk cId="1478689561" sldId="329"/>
            <ac:spMk id="47" creationId="{D9CC9D1D-D78B-4D23-A866-D61A36E6D6D6}"/>
          </ac:spMkLst>
        </pc:spChg>
        <pc:spChg chg="add mod">
          <ac:chgData name="Bruce Cronin" userId="4893e2a3-2be8-499f-985a-04c21f1b394f" providerId="ADAL" clId="{BB7DD6FE-FBC2-4C72-9E08-F2B9A3E293FF}" dt="2021-04-07T11:03:41.023" v="148" actId="1076"/>
          <ac:spMkLst>
            <pc:docMk/>
            <pc:sldMk cId="1478689561" sldId="329"/>
            <ac:spMk id="48" creationId="{05C9A039-7BBF-4E1E-894A-11E03498E9E1}"/>
          </ac:spMkLst>
        </pc:spChg>
        <pc:spChg chg="add mod">
          <ac:chgData name="Bruce Cronin" userId="4893e2a3-2be8-499f-985a-04c21f1b394f" providerId="ADAL" clId="{BB7DD6FE-FBC2-4C72-9E08-F2B9A3E293FF}" dt="2021-04-07T11:03:41.023" v="148" actId="1076"/>
          <ac:spMkLst>
            <pc:docMk/>
            <pc:sldMk cId="1478689561" sldId="329"/>
            <ac:spMk id="49" creationId="{F8F2499E-C715-4D8C-B9AE-36CEFC69ED72}"/>
          </ac:spMkLst>
        </pc:spChg>
        <pc:spChg chg="add mod">
          <ac:chgData name="Bruce Cronin" userId="4893e2a3-2be8-499f-985a-04c21f1b394f" providerId="ADAL" clId="{BB7DD6FE-FBC2-4C72-9E08-F2B9A3E293FF}" dt="2021-04-07T11:03:41.023" v="148" actId="1076"/>
          <ac:spMkLst>
            <pc:docMk/>
            <pc:sldMk cId="1478689561" sldId="329"/>
            <ac:spMk id="50" creationId="{B167F46C-FC7D-40E7-9290-4A6F100098C2}"/>
          </ac:spMkLst>
        </pc:spChg>
        <pc:spChg chg="add mod">
          <ac:chgData name="Bruce Cronin" userId="4893e2a3-2be8-499f-985a-04c21f1b394f" providerId="ADAL" clId="{BB7DD6FE-FBC2-4C72-9E08-F2B9A3E293FF}" dt="2021-04-07T11:03:41.023" v="148" actId="1076"/>
          <ac:spMkLst>
            <pc:docMk/>
            <pc:sldMk cId="1478689561" sldId="329"/>
            <ac:spMk id="51" creationId="{A8C0094D-99AE-4784-AE23-9C2E26ED3833}"/>
          </ac:spMkLst>
        </pc:spChg>
        <pc:grpChg chg="add mod">
          <ac:chgData name="Bruce Cronin" userId="4893e2a3-2be8-499f-985a-04c21f1b394f" providerId="ADAL" clId="{BB7DD6FE-FBC2-4C72-9E08-F2B9A3E293FF}" dt="2021-04-07T11:03:41.023" v="148" actId="1076"/>
          <ac:grpSpMkLst>
            <pc:docMk/>
            <pc:sldMk cId="1478689561" sldId="329"/>
            <ac:grpSpMk id="5" creationId="{2086228A-BB3D-4FF3-952F-BA819EAEF7EB}"/>
          </ac:grpSpMkLst>
        </pc:grpChg>
        <pc:grpChg chg="add mod">
          <ac:chgData name="Bruce Cronin" userId="4893e2a3-2be8-499f-985a-04c21f1b394f" providerId="ADAL" clId="{BB7DD6FE-FBC2-4C72-9E08-F2B9A3E293FF}" dt="2021-04-07T11:03:41.023" v="148" actId="1076"/>
          <ac:grpSpMkLst>
            <pc:docMk/>
            <pc:sldMk cId="1478689561" sldId="329"/>
            <ac:grpSpMk id="16" creationId="{25253078-BA3A-43CC-8608-6D07B9029D46}"/>
          </ac:grpSpMkLst>
        </pc:grpChg>
      </pc:sldChg>
      <pc:sldChg chg="addSp delSp modSp new mod">
        <pc:chgData name="Bruce Cronin" userId="4893e2a3-2be8-499f-985a-04c21f1b394f" providerId="ADAL" clId="{BB7DD6FE-FBC2-4C72-9E08-F2B9A3E293FF}" dt="2021-04-07T11:04:41.033" v="153" actId="478"/>
        <pc:sldMkLst>
          <pc:docMk/>
          <pc:sldMk cId="1102759459" sldId="330"/>
        </pc:sldMkLst>
        <pc:spChg chg="mod">
          <ac:chgData name="Bruce Cronin" userId="4893e2a3-2be8-499f-985a-04c21f1b394f" providerId="ADAL" clId="{BB7DD6FE-FBC2-4C72-9E08-F2B9A3E293FF}" dt="2021-04-07T11:04:11.870" v="150"/>
          <ac:spMkLst>
            <pc:docMk/>
            <pc:sldMk cId="1102759459" sldId="330"/>
            <ac:spMk id="2" creationId="{3CAB2166-0148-455C-8198-74A273D3A084}"/>
          </ac:spMkLst>
        </pc:spChg>
        <pc:spChg chg="del">
          <ac:chgData name="Bruce Cronin" userId="4893e2a3-2be8-499f-985a-04c21f1b394f" providerId="ADAL" clId="{BB7DD6FE-FBC2-4C72-9E08-F2B9A3E293FF}" dt="2021-04-07T11:04:41.033" v="153" actId="478"/>
          <ac:spMkLst>
            <pc:docMk/>
            <pc:sldMk cId="1102759459" sldId="330"/>
            <ac:spMk id="3" creationId="{3C489AC9-00E7-4124-9483-E3AB4E37DCDC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34" creationId="{CD451DFD-1FB8-4A6F-830C-58E5978B84C9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35" creationId="{EB3CB8AC-8963-4D67-B6F1-AF8F4715D7E6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36" creationId="{9EDDE1DE-9DA4-44D6-895D-BCC678B8B59F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37" creationId="{51D01394-1E6E-4353-8E32-A39FF0953F9D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38" creationId="{DBB907C6-B53E-4F64-BDE5-9F246A1B5B13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39" creationId="{1BF6B0FD-47C8-4FB3-B68D-3945DA807E9D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40" creationId="{1A961531-7716-4448-81DC-8EACD8E31605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41" creationId="{3ECF4476-06F8-4CF1-9CA6-AC75225EF36D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42" creationId="{3FA44D8C-53F0-4520-86E0-EE2EB0406466}"/>
          </ac:spMkLst>
        </pc:spChg>
        <pc:spChg chg="add mod">
          <ac:chgData name="Bruce Cronin" userId="4893e2a3-2be8-499f-985a-04c21f1b394f" providerId="ADAL" clId="{BB7DD6FE-FBC2-4C72-9E08-F2B9A3E293FF}" dt="2021-04-07T11:04:37.170" v="152" actId="1076"/>
          <ac:spMkLst>
            <pc:docMk/>
            <pc:sldMk cId="1102759459" sldId="330"/>
            <ac:spMk id="43" creationId="{17562B97-7DA7-4777-B5FD-C5F519B5CC05}"/>
          </ac:spMkLst>
        </pc:spChg>
        <pc:grpChg chg="add mod">
          <ac:chgData name="Bruce Cronin" userId="4893e2a3-2be8-499f-985a-04c21f1b394f" providerId="ADAL" clId="{BB7DD6FE-FBC2-4C72-9E08-F2B9A3E293FF}" dt="2021-04-07T11:04:37.170" v="152" actId="1076"/>
          <ac:grpSpMkLst>
            <pc:docMk/>
            <pc:sldMk cId="1102759459" sldId="330"/>
            <ac:grpSpMk id="4" creationId="{63485B88-497A-4112-81E1-0ADAA7426D92}"/>
          </ac:grpSpMkLst>
        </pc:grpChg>
        <pc:grpChg chg="add mod">
          <ac:chgData name="Bruce Cronin" userId="4893e2a3-2be8-499f-985a-04c21f1b394f" providerId="ADAL" clId="{BB7DD6FE-FBC2-4C72-9E08-F2B9A3E293FF}" dt="2021-04-07T11:04:37.170" v="152" actId="1076"/>
          <ac:grpSpMkLst>
            <pc:docMk/>
            <pc:sldMk cId="1102759459" sldId="330"/>
            <ac:grpSpMk id="10" creationId="{1C9FDA31-D6F1-48D8-9BEE-E3CF7849F6F6}"/>
          </ac:grpSpMkLst>
        </pc:grpChg>
        <pc:grpChg chg="add mod">
          <ac:chgData name="Bruce Cronin" userId="4893e2a3-2be8-499f-985a-04c21f1b394f" providerId="ADAL" clId="{BB7DD6FE-FBC2-4C72-9E08-F2B9A3E293FF}" dt="2021-04-07T11:04:37.170" v="152" actId="1076"/>
          <ac:grpSpMkLst>
            <pc:docMk/>
            <pc:sldMk cId="1102759459" sldId="330"/>
            <ac:grpSpMk id="16" creationId="{44D684D7-A403-48B8-AE44-90EBEA277FD4}"/>
          </ac:grpSpMkLst>
        </pc:grpChg>
        <pc:grpChg chg="add mod">
          <ac:chgData name="Bruce Cronin" userId="4893e2a3-2be8-499f-985a-04c21f1b394f" providerId="ADAL" clId="{BB7DD6FE-FBC2-4C72-9E08-F2B9A3E293FF}" dt="2021-04-07T11:04:37.170" v="152" actId="1076"/>
          <ac:grpSpMkLst>
            <pc:docMk/>
            <pc:sldMk cId="1102759459" sldId="330"/>
            <ac:grpSpMk id="22" creationId="{C99A97ED-BC9C-4770-9A72-45EA5D189138}"/>
          </ac:grpSpMkLst>
        </pc:grpChg>
        <pc:grpChg chg="add mod">
          <ac:chgData name="Bruce Cronin" userId="4893e2a3-2be8-499f-985a-04c21f1b394f" providerId="ADAL" clId="{BB7DD6FE-FBC2-4C72-9E08-F2B9A3E293FF}" dt="2021-04-07T11:04:37.170" v="152" actId="1076"/>
          <ac:grpSpMkLst>
            <pc:docMk/>
            <pc:sldMk cId="1102759459" sldId="330"/>
            <ac:grpSpMk id="28" creationId="{FC544F95-3D7A-4CB2-A130-0B4564712319}"/>
          </ac:grpSpMkLst>
        </pc:grpChg>
      </pc:sldChg>
      <pc:sldChg chg="addSp delSp modSp new mod">
        <pc:chgData name="Bruce Cronin" userId="4893e2a3-2be8-499f-985a-04c21f1b394f" providerId="ADAL" clId="{BB7DD6FE-FBC2-4C72-9E08-F2B9A3E293FF}" dt="2021-04-07T11:05:16.787" v="159" actId="1076"/>
        <pc:sldMkLst>
          <pc:docMk/>
          <pc:sldMk cId="2797788781" sldId="331"/>
        </pc:sldMkLst>
        <pc:spChg chg="mod">
          <ac:chgData name="Bruce Cronin" userId="4893e2a3-2be8-499f-985a-04c21f1b394f" providerId="ADAL" clId="{BB7DD6FE-FBC2-4C72-9E08-F2B9A3E293FF}" dt="2021-04-07T11:05:01.629" v="155"/>
          <ac:spMkLst>
            <pc:docMk/>
            <pc:sldMk cId="2797788781" sldId="331"/>
            <ac:spMk id="2" creationId="{1D69CD1F-A40D-4F1D-B73D-3701441D9666}"/>
          </ac:spMkLst>
        </pc:spChg>
        <pc:spChg chg="del">
          <ac:chgData name="Bruce Cronin" userId="4893e2a3-2be8-499f-985a-04c21f1b394f" providerId="ADAL" clId="{BB7DD6FE-FBC2-4C72-9E08-F2B9A3E293FF}" dt="2021-04-07T11:05:11.266" v="156" actId="478"/>
          <ac:spMkLst>
            <pc:docMk/>
            <pc:sldMk cId="2797788781" sldId="331"/>
            <ac:spMk id="3" creationId="{FFD1AC6D-0D2A-4815-B9A5-066CC93C57E9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4" creationId="{01E20BD3-35DC-437C-AC16-47AC40CE57CB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5" creationId="{D89CB925-F3F3-490C-B28F-1E5DD287BEF5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6" creationId="{1DD51488-DE77-4AE8-BF3C-45D551996AA2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7" creationId="{B8AFB9D2-B8A8-4DF7-8832-9A59D18B0618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8" creationId="{F20B63E3-2582-46E6-A41A-3D15A85E436A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25" creationId="{82E7B350-FA12-45A7-B725-A93242FDBB47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26" creationId="{D9C1CED1-2520-4BD5-B6B3-B29758F177F9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27" creationId="{5381C2A1-278B-412D-BD77-D85C08C95FDD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28" creationId="{CD360A4B-B379-431F-BE2A-36DB29879EAB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29" creationId="{88CE9FAF-1B8F-40C0-8BE8-460E6E6B49B3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30" creationId="{6CBC1E39-A2BA-4FBA-852D-296A05A4EA3E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31" creationId="{8AE31E4C-0AE6-46A3-8543-4F9969A566E1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32" creationId="{CD3E5A10-2255-434C-B3D1-2957F8DB448B}"/>
          </ac:spMkLst>
        </pc:spChg>
        <pc:spChg chg="add mod">
          <ac:chgData name="Bruce Cronin" userId="4893e2a3-2be8-499f-985a-04c21f1b394f" providerId="ADAL" clId="{BB7DD6FE-FBC2-4C72-9E08-F2B9A3E293FF}" dt="2021-04-07T11:05:16.787" v="159" actId="1076"/>
          <ac:spMkLst>
            <pc:docMk/>
            <pc:sldMk cId="2797788781" sldId="331"/>
            <ac:spMk id="33" creationId="{46F2E144-8693-48A3-84C6-2B07FB6FE97A}"/>
          </ac:spMkLst>
        </pc:spChg>
        <pc:grpChg chg="add mod">
          <ac:chgData name="Bruce Cronin" userId="4893e2a3-2be8-499f-985a-04c21f1b394f" providerId="ADAL" clId="{BB7DD6FE-FBC2-4C72-9E08-F2B9A3E293FF}" dt="2021-04-07T11:05:16.787" v="159" actId="1076"/>
          <ac:grpSpMkLst>
            <pc:docMk/>
            <pc:sldMk cId="2797788781" sldId="331"/>
            <ac:grpSpMk id="9" creationId="{96DEED0A-E40E-404E-8CA2-6ACCBCABA59E}"/>
          </ac:grpSpMkLst>
        </pc:grpChg>
        <pc:grpChg chg="add mod">
          <ac:chgData name="Bruce Cronin" userId="4893e2a3-2be8-499f-985a-04c21f1b394f" providerId="ADAL" clId="{BB7DD6FE-FBC2-4C72-9E08-F2B9A3E293FF}" dt="2021-04-07T11:05:16.787" v="159" actId="1076"/>
          <ac:grpSpMkLst>
            <pc:docMk/>
            <pc:sldMk cId="2797788781" sldId="331"/>
            <ac:grpSpMk id="17" creationId="{FE0FF3D6-E03E-4128-89D8-AF0710B829EB}"/>
          </ac:grpSpMkLst>
        </pc:grpChg>
      </pc:sldChg>
      <pc:sldChg chg="addSp delSp modSp new mod">
        <pc:chgData name="Bruce Cronin" userId="4893e2a3-2be8-499f-985a-04c21f1b394f" providerId="ADAL" clId="{BB7DD6FE-FBC2-4C72-9E08-F2B9A3E293FF}" dt="2021-04-07T11:05:50.907" v="178" actId="14100"/>
        <pc:sldMkLst>
          <pc:docMk/>
          <pc:sldMk cId="783887339" sldId="332"/>
        </pc:sldMkLst>
        <pc:spChg chg="mod">
          <ac:chgData name="Bruce Cronin" userId="4893e2a3-2be8-499f-985a-04c21f1b394f" providerId="ADAL" clId="{BB7DD6FE-FBC2-4C72-9E08-F2B9A3E293FF}" dt="2021-04-07T11:05:33.090" v="174" actId="20577"/>
          <ac:spMkLst>
            <pc:docMk/>
            <pc:sldMk cId="783887339" sldId="332"/>
            <ac:spMk id="2" creationId="{E0412F87-80A9-4002-8FBF-A5E3B0248D7C}"/>
          </ac:spMkLst>
        </pc:spChg>
        <pc:spChg chg="del">
          <ac:chgData name="Bruce Cronin" userId="4893e2a3-2be8-499f-985a-04c21f1b394f" providerId="ADAL" clId="{BB7DD6FE-FBC2-4C72-9E08-F2B9A3E293FF}" dt="2021-04-07T11:05:39.656" v="175"/>
          <ac:spMkLst>
            <pc:docMk/>
            <pc:sldMk cId="783887339" sldId="332"/>
            <ac:spMk id="3" creationId="{43218454-A688-475D-8E8C-5CC485151B8D}"/>
          </ac:spMkLst>
        </pc:spChg>
        <pc:picChg chg="add mod">
          <ac:chgData name="Bruce Cronin" userId="4893e2a3-2be8-499f-985a-04c21f1b394f" providerId="ADAL" clId="{BB7DD6FE-FBC2-4C72-9E08-F2B9A3E293FF}" dt="2021-04-07T11:05:50.907" v="178" actId="14100"/>
          <ac:picMkLst>
            <pc:docMk/>
            <pc:sldMk cId="783887339" sldId="332"/>
            <ac:picMk id="4" creationId="{C15B638D-4DA8-4C5C-82EE-1EFEE9CB8F4B}"/>
          </ac:picMkLst>
        </pc:picChg>
      </pc:sldChg>
      <pc:sldChg chg="modSp new mod ord">
        <pc:chgData name="Bruce Cronin" userId="4893e2a3-2be8-499f-985a-04c21f1b394f" providerId="ADAL" clId="{BB7DD6FE-FBC2-4C72-9E08-F2B9A3E293FF}" dt="2021-04-07T11:09:19.161" v="246"/>
        <pc:sldMkLst>
          <pc:docMk/>
          <pc:sldMk cId="1317954505" sldId="333"/>
        </pc:sldMkLst>
        <pc:spChg chg="mod">
          <ac:chgData name="Bruce Cronin" userId="4893e2a3-2be8-499f-985a-04c21f1b394f" providerId="ADAL" clId="{BB7DD6FE-FBC2-4C72-9E08-F2B9A3E293FF}" dt="2021-04-07T11:06:52.834" v="205" actId="20577"/>
          <ac:spMkLst>
            <pc:docMk/>
            <pc:sldMk cId="1317954505" sldId="333"/>
            <ac:spMk id="2" creationId="{4539F7B6-AE00-4CF9-B2BA-68C47904C356}"/>
          </ac:spMkLst>
        </pc:spChg>
      </pc:sldChg>
      <pc:sldChg chg="modSp new mod">
        <pc:chgData name="Bruce Cronin" userId="4893e2a3-2be8-499f-985a-04c21f1b394f" providerId="ADAL" clId="{BB7DD6FE-FBC2-4C72-9E08-F2B9A3E293FF}" dt="2021-04-07T11:07:18.134" v="210" actId="12"/>
        <pc:sldMkLst>
          <pc:docMk/>
          <pc:sldMk cId="2887227384" sldId="334"/>
        </pc:sldMkLst>
        <pc:spChg chg="mod">
          <ac:chgData name="Bruce Cronin" userId="4893e2a3-2be8-499f-985a-04c21f1b394f" providerId="ADAL" clId="{BB7DD6FE-FBC2-4C72-9E08-F2B9A3E293FF}" dt="2021-04-07T11:07:05.475" v="207"/>
          <ac:spMkLst>
            <pc:docMk/>
            <pc:sldMk cId="2887227384" sldId="334"/>
            <ac:spMk id="2" creationId="{00F2B677-942A-412D-BF18-4292CEBA6433}"/>
          </ac:spMkLst>
        </pc:spChg>
        <pc:spChg chg="mod">
          <ac:chgData name="Bruce Cronin" userId="4893e2a3-2be8-499f-985a-04c21f1b394f" providerId="ADAL" clId="{BB7DD6FE-FBC2-4C72-9E08-F2B9A3E293FF}" dt="2021-04-07T11:07:18.134" v="210" actId="12"/>
          <ac:spMkLst>
            <pc:docMk/>
            <pc:sldMk cId="2887227384" sldId="334"/>
            <ac:spMk id="3" creationId="{3A7015A3-D09E-467B-ABD5-9FCAC4ADD371}"/>
          </ac:spMkLst>
        </pc:spChg>
      </pc:sldChg>
      <pc:sldChg chg="addSp modSp new mod">
        <pc:chgData name="Bruce Cronin" userId="4893e2a3-2be8-499f-985a-04c21f1b394f" providerId="ADAL" clId="{BB7DD6FE-FBC2-4C72-9E08-F2B9A3E293FF}" dt="2021-04-07T11:10:16.207" v="263" actId="1076"/>
        <pc:sldMkLst>
          <pc:docMk/>
          <pc:sldMk cId="1028699499" sldId="335"/>
        </pc:sldMkLst>
        <pc:spChg chg="mod">
          <ac:chgData name="Bruce Cronin" userId="4893e2a3-2be8-499f-985a-04c21f1b394f" providerId="ADAL" clId="{BB7DD6FE-FBC2-4C72-9E08-F2B9A3E293FF}" dt="2021-04-07T11:07:34.489" v="221" actId="20577"/>
          <ac:spMkLst>
            <pc:docMk/>
            <pc:sldMk cId="1028699499" sldId="335"/>
            <ac:spMk id="2" creationId="{E04C30AF-032D-4E65-B8D5-36A7EBED5065}"/>
          </ac:spMkLst>
        </pc:spChg>
        <pc:spChg chg="mod">
          <ac:chgData name="Bruce Cronin" userId="4893e2a3-2be8-499f-985a-04c21f1b394f" providerId="ADAL" clId="{BB7DD6FE-FBC2-4C72-9E08-F2B9A3E293FF}" dt="2021-04-07T11:07:48.748" v="223" actId="12"/>
          <ac:spMkLst>
            <pc:docMk/>
            <pc:sldMk cId="1028699499" sldId="335"/>
            <ac:spMk id="3" creationId="{F1C972BC-478A-4474-81F3-EE22A105BD1A}"/>
          </ac:spMkLst>
        </pc:spChg>
        <pc:spChg chg="add mod">
          <ac:chgData name="Bruce Cronin" userId="4893e2a3-2be8-499f-985a-04c21f1b394f" providerId="ADAL" clId="{BB7DD6FE-FBC2-4C72-9E08-F2B9A3E293FF}" dt="2021-04-07T11:10:16.207" v="263" actId="1076"/>
          <ac:spMkLst>
            <pc:docMk/>
            <pc:sldMk cId="1028699499" sldId="335"/>
            <ac:spMk id="35" creationId="{37687F5C-F03F-4F33-A8A4-66FEDE39CDE8}"/>
          </ac:spMkLst>
        </pc:spChg>
        <pc:grpChg chg="add mod">
          <ac:chgData name="Bruce Cronin" userId="4893e2a3-2be8-499f-985a-04c21f1b394f" providerId="ADAL" clId="{BB7DD6FE-FBC2-4C72-9E08-F2B9A3E293FF}" dt="2021-04-07T11:08:03.133" v="226" actId="1076"/>
          <ac:grpSpMkLst>
            <pc:docMk/>
            <pc:sldMk cId="1028699499" sldId="335"/>
            <ac:grpSpMk id="4" creationId="{13B70FF4-9CEC-495B-BC73-6B9F0839C4F2}"/>
          </ac:grpSpMkLst>
        </pc:grpChg>
      </pc:sldChg>
      <pc:sldChg chg="addSp delSp modSp new mod">
        <pc:chgData name="Bruce Cronin" userId="4893e2a3-2be8-499f-985a-04c21f1b394f" providerId="ADAL" clId="{BB7DD6FE-FBC2-4C72-9E08-F2B9A3E293FF}" dt="2021-04-07T11:10:04.457" v="261" actId="14100"/>
        <pc:sldMkLst>
          <pc:docMk/>
          <pc:sldMk cId="2135522963" sldId="336"/>
        </pc:sldMkLst>
        <pc:spChg chg="mod">
          <ac:chgData name="Bruce Cronin" userId="4893e2a3-2be8-499f-985a-04c21f1b394f" providerId="ADAL" clId="{BB7DD6FE-FBC2-4C72-9E08-F2B9A3E293FF}" dt="2021-04-07T11:09:48.671" v="257" actId="20577"/>
          <ac:spMkLst>
            <pc:docMk/>
            <pc:sldMk cId="2135522963" sldId="336"/>
            <ac:spMk id="2" creationId="{8BA45410-AC9A-41A9-B384-5BFDE8F10B0D}"/>
          </ac:spMkLst>
        </pc:spChg>
        <pc:spChg chg="del">
          <ac:chgData name="Bruce Cronin" userId="4893e2a3-2be8-499f-985a-04c21f1b394f" providerId="ADAL" clId="{BB7DD6FE-FBC2-4C72-9E08-F2B9A3E293FF}" dt="2021-04-07T11:09:00.514" v="243"/>
          <ac:spMkLst>
            <pc:docMk/>
            <pc:sldMk cId="2135522963" sldId="336"/>
            <ac:spMk id="3" creationId="{2F788A57-1C94-4CE8-BADC-D726F6A02AB6}"/>
          </ac:spMkLst>
        </pc:spChg>
        <pc:spChg chg="add mod">
          <ac:chgData name="Bruce Cronin" userId="4893e2a3-2be8-499f-985a-04c21f1b394f" providerId="ADAL" clId="{BB7DD6FE-FBC2-4C72-9E08-F2B9A3E293FF}" dt="2021-04-07T11:10:04.457" v="261" actId="14100"/>
          <ac:spMkLst>
            <pc:docMk/>
            <pc:sldMk cId="2135522963" sldId="336"/>
            <ac:spMk id="5" creationId="{77B1029F-0851-46D4-80C5-C904CC60E021}"/>
          </ac:spMkLst>
        </pc:spChg>
        <pc:picChg chg="add mod">
          <ac:chgData name="Bruce Cronin" userId="4893e2a3-2be8-499f-985a-04c21f1b394f" providerId="ADAL" clId="{BB7DD6FE-FBC2-4C72-9E08-F2B9A3E293FF}" dt="2021-04-07T11:09:56.155" v="259" actId="14100"/>
          <ac:picMkLst>
            <pc:docMk/>
            <pc:sldMk cId="2135522963" sldId="336"/>
            <ac:picMk id="4" creationId="{91A968D9-A215-46AB-BEBD-88C840980567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11:20.784" v="271" actId="14100"/>
        <pc:sldMkLst>
          <pc:docMk/>
          <pc:sldMk cId="895694182" sldId="337"/>
        </pc:sldMkLst>
        <pc:spChg chg="mod">
          <ac:chgData name="Bruce Cronin" userId="4893e2a3-2be8-499f-985a-04c21f1b394f" providerId="ADAL" clId="{BB7DD6FE-FBC2-4C72-9E08-F2B9A3E293FF}" dt="2021-04-07T11:10:44.569" v="265"/>
          <ac:spMkLst>
            <pc:docMk/>
            <pc:sldMk cId="895694182" sldId="337"/>
            <ac:spMk id="2" creationId="{DCDC7BF8-805E-4047-B9F4-F0EA49A60F59}"/>
          </ac:spMkLst>
        </pc:spChg>
        <pc:spChg chg="del">
          <ac:chgData name="Bruce Cronin" userId="4893e2a3-2be8-499f-985a-04c21f1b394f" providerId="ADAL" clId="{BB7DD6FE-FBC2-4C72-9E08-F2B9A3E293FF}" dt="2021-04-07T11:10:52.674" v="266"/>
          <ac:spMkLst>
            <pc:docMk/>
            <pc:sldMk cId="895694182" sldId="337"/>
            <ac:spMk id="3" creationId="{8BE278AD-C647-41DE-B0B8-D278F093EE4A}"/>
          </ac:spMkLst>
        </pc:spChg>
        <pc:picChg chg="add mod">
          <ac:chgData name="Bruce Cronin" userId="4893e2a3-2be8-499f-985a-04c21f1b394f" providerId="ADAL" clId="{BB7DD6FE-FBC2-4C72-9E08-F2B9A3E293FF}" dt="2021-04-07T11:11:20.784" v="271" actId="14100"/>
          <ac:picMkLst>
            <pc:docMk/>
            <pc:sldMk cId="895694182" sldId="337"/>
            <ac:picMk id="4" creationId="{B588E5BA-2FE0-4DE2-B750-69581A131503}"/>
          </ac:picMkLst>
        </pc:picChg>
      </pc:sldChg>
      <pc:sldChg chg="addSp delSp modSp new mod ord">
        <pc:chgData name="Bruce Cronin" userId="4893e2a3-2be8-499f-985a-04c21f1b394f" providerId="ADAL" clId="{BB7DD6FE-FBC2-4C72-9E08-F2B9A3E293FF}" dt="2021-04-07T11:12:56.273" v="293"/>
        <pc:sldMkLst>
          <pc:docMk/>
          <pc:sldMk cId="3799462771" sldId="338"/>
        </pc:sldMkLst>
        <pc:spChg chg="mod">
          <ac:chgData name="Bruce Cronin" userId="4893e2a3-2be8-499f-985a-04c21f1b394f" providerId="ADAL" clId="{BB7DD6FE-FBC2-4C72-9E08-F2B9A3E293FF}" dt="2021-04-07T11:12:20.247" v="288" actId="20577"/>
          <ac:spMkLst>
            <pc:docMk/>
            <pc:sldMk cId="3799462771" sldId="338"/>
            <ac:spMk id="2" creationId="{761425CA-5FD5-4943-BB2F-5194A8C926A8}"/>
          </ac:spMkLst>
        </pc:spChg>
        <pc:spChg chg="del">
          <ac:chgData name="Bruce Cronin" userId="4893e2a3-2be8-499f-985a-04c21f1b394f" providerId="ADAL" clId="{BB7DD6FE-FBC2-4C72-9E08-F2B9A3E293FF}" dt="2021-04-07T11:12:11.916" v="273"/>
          <ac:spMkLst>
            <pc:docMk/>
            <pc:sldMk cId="3799462771" sldId="338"/>
            <ac:spMk id="3" creationId="{7F761255-8ED4-405A-8CE9-E021716A3043}"/>
          </ac:spMkLst>
        </pc:spChg>
        <pc:spChg chg="add mod">
          <ac:chgData name="Bruce Cronin" userId="4893e2a3-2be8-499f-985a-04c21f1b394f" providerId="ADAL" clId="{BB7DD6FE-FBC2-4C72-9E08-F2B9A3E293FF}" dt="2021-04-07T11:12:34.874" v="290" actId="1076"/>
          <ac:spMkLst>
            <pc:docMk/>
            <pc:sldMk cId="3799462771" sldId="338"/>
            <ac:spMk id="4" creationId="{441A5E2A-0E84-43A7-AEAB-8151FA972586}"/>
          </ac:spMkLst>
        </pc:spChg>
        <pc:picChg chg="add">
          <ac:chgData name="Bruce Cronin" userId="4893e2a3-2be8-499f-985a-04c21f1b394f" providerId="ADAL" clId="{BB7DD6FE-FBC2-4C72-9E08-F2B9A3E293FF}" dt="2021-04-07T11:12:11.916" v="273"/>
          <ac:picMkLst>
            <pc:docMk/>
            <pc:sldMk cId="3799462771" sldId="338"/>
            <ac:picMk id="1026" creationId="{E662A34D-2900-4206-961D-22779B2476C8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13:44.029" v="335" actId="20577"/>
        <pc:sldMkLst>
          <pc:docMk/>
          <pc:sldMk cId="1051096626" sldId="339"/>
        </pc:sldMkLst>
        <pc:spChg chg="mod">
          <ac:chgData name="Bruce Cronin" userId="4893e2a3-2be8-499f-985a-04c21f1b394f" providerId="ADAL" clId="{BB7DD6FE-FBC2-4C72-9E08-F2B9A3E293FF}" dt="2021-04-07T11:13:44.029" v="335" actId="20577"/>
          <ac:spMkLst>
            <pc:docMk/>
            <pc:sldMk cId="1051096626" sldId="339"/>
            <ac:spMk id="2" creationId="{81B87A57-CEB1-447A-B27D-1220B005D769}"/>
          </ac:spMkLst>
        </pc:spChg>
        <pc:spChg chg="del mod">
          <ac:chgData name="Bruce Cronin" userId="4893e2a3-2be8-499f-985a-04c21f1b394f" providerId="ADAL" clId="{BB7DD6FE-FBC2-4C72-9E08-F2B9A3E293FF}" dt="2021-04-07T11:13:08.493" v="295"/>
          <ac:spMkLst>
            <pc:docMk/>
            <pc:sldMk cId="1051096626" sldId="339"/>
            <ac:spMk id="3" creationId="{159D1D56-B307-43D7-851C-CF7D3AC9D2FA}"/>
          </ac:spMkLst>
        </pc:spChg>
        <pc:graphicFrameChg chg="add mod">
          <ac:chgData name="Bruce Cronin" userId="4893e2a3-2be8-499f-985a-04c21f1b394f" providerId="ADAL" clId="{BB7DD6FE-FBC2-4C72-9E08-F2B9A3E293FF}" dt="2021-04-07T11:13:19.424" v="296" actId="1076"/>
          <ac:graphicFrameMkLst>
            <pc:docMk/>
            <pc:sldMk cId="1051096626" sldId="339"/>
            <ac:graphicFrameMk id="4" creationId="{3CF401AA-0997-4F54-B95F-E4A91E647251}"/>
          </ac:graphicFrameMkLst>
        </pc:graphicFrameChg>
      </pc:sldChg>
      <pc:sldChg chg="addSp delSp modSp new mod">
        <pc:chgData name="Bruce Cronin" userId="4893e2a3-2be8-499f-985a-04c21f1b394f" providerId="ADAL" clId="{BB7DD6FE-FBC2-4C72-9E08-F2B9A3E293FF}" dt="2021-04-07T11:15:02.131" v="348" actId="14100"/>
        <pc:sldMkLst>
          <pc:docMk/>
          <pc:sldMk cId="2650253281" sldId="340"/>
        </pc:sldMkLst>
        <pc:spChg chg="mod">
          <ac:chgData name="Bruce Cronin" userId="4893e2a3-2be8-499f-985a-04c21f1b394f" providerId="ADAL" clId="{BB7DD6FE-FBC2-4C72-9E08-F2B9A3E293FF}" dt="2021-04-07T11:14:40.917" v="344" actId="20577"/>
          <ac:spMkLst>
            <pc:docMk/>
            <pc:sldMk cId="2650253281" sldId="340"/>
            <ac:spMk id="2" creationId="{E569934F-23A6-404E-A609-4891624FD0A3}"/>
          </ac:spMkLst>
        </pc:spChg>
        <pc:spChg chg="del">
          <ac:chgData name="Bruce Cronin" userId="4893e2a3-2be8-499f-985a-04c21f1b394f" providerId="ADAL" clId="{BB7DD6FE-FBC2-4C72-9E08-F2B9A3E293FF}" dt="2021-04-07T11:14:50.574" v="345"/>
          <ac:spMkLst>
            <pc:docMk/>
            <pc:sldMk cId="2650253281" sldId="340"/>
            <ac:spMk id="3" creationId="{F27D6F6B-C568-4EB7-B018-0A88A61EA8AF}"/>
          </ac:spMkLst>
        </pc:spChg>
        <pc:picChg chg="add mod">
          <ac:chgData name="Bruce Cronin" userId="4893e2a3-2be8-499f-985a-04c21f1b394f" providerId="ADAL" clId="{BB7DD6FE-FBC2-4C72-9E08-F2B9A3E293FF}" dt="2021-04-07T11:15:02.131" v="348" actId="14100"/>
          <ac:picMkLst>
            <pc:docMk/>
            <pc:sldMk cId="2650253281" sldId="340"/>
            <ac:picMk id="4" creationId="{0CD37BEF-4D9B-44C0-AD3E-2387F1D128EC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15:44.786" v="354" actId="1076"/>
        <pc:sldMkLst>
          <pc:docMk/>
          <pc:sldMk cId="1717490098" sldId="341"/>
        </pc:sldMkLst>
        <pc:spChg chg="mod">
          <ac:chgData name="Bruce Cronin" userId="4893e2a3-2be8-499f-985a-04c21f1b394f" providerId="ADAL" clId="{BB7DD6FE-FBC2-4C72-9E08-F2B9A3E293FF}" dt="2021-04-07T11:15:18.010" v="350"/>
          <ac:spMkLst>
            <pc:docMk/>
            <pc:sldMk cId="1717490098" sldId="341"/>
            <ac:spMk id="2" creationId="{8C3A1071-8B8E-4695-810F-A8FDF72E8AFF}"/>
          </ac:spMkLst>
        </pc:spChg>
        <pc:spChg chg="del">
          <ac:chgData name="Bruce Cronin" userId="4893e2a3-2be8-499f-985a-04c21f1b394f" providerId="ADAL" clId="{BB7DD6FE-FBC2-4C72-9E08-F2B9A3E293FF}" dt="2021-04-07T11:15:32.192" v="351" actId="478"/>
          <ac:spMkLst>
            <pc:docMk/>
            <pc:sldMk cId="1717490098" sldId="341"/>
            <ac:spMk id="3" creationId="{FDBC9A51-2F47-47BD-859C-98FE16473349}"/>
          </ac:spMkLst>
        </pc:spChg>
        <pc:spChg chg="add mod">
          <ac:chgData name="Bruce Cronin" userId="4893e2a3-2be8-499f-985a-04c21f1b394f" providerId="ADAL" clId="{BB7DD6FE-FBC2-4C72-9E08-F2B9A3E293FF}" dt="2021-04-07T11:15:37.966" v="353" actId="1076"/>
          <ac:spMkLst>
            <pc:docMk/>
            <pc:sldMk cId="1717490098" sldId="341"/>
            <ac:spMk id="6" creationId="{C9807692-A1D5-4AEB-B37A-55C17F640637}"/>
          </ac:spMkLst>
        </pc:spChg>
        <pc:spChg chg="add mod">
          <ac:chgData name="Bruce Cronin" userId="4893e2a3-2be8-499f-985a-04c21f1b394f" providerId="ADAL" clId="{BB7DD6FE-FBC2-4C72-9E08-F2B9A3E293FF}" dt="2021-04-07T11:15:37.966" v="353" actId="1076"/>
          <ac:spMkLst>
            <pc:docMk/>
            <pc:sldMk cId="1717490098" sldId="341"/>
            <ac:spMk id="7" creationId="{DEF26C5A-9E3A-45B6-AEE6-6579D8AB908A}"/>
          </ac:spMkLst>
        </pc:spChg>
        <pc:spChg chg="add mod">
          <ac:chgData name="Bruce Cronin" userId="4893e2a3-2be8-499f-985a-04c21f1b394f" providerId="ADAL" clId="{BB7DD6FE-FBC2-4C72-9E08-F2B9A3E293FF}" dt="2021-04-07T11:15:44.786" v="354" actId="1076"/>
          <ac:spMkLst>
            <pc:docMk/>
            <pc:sldMk cId="1717490098" sldId="341"/>
            <ac:spMk id="8" creationId="{5C551965-1AA1-48DD-9B8E-E361B33D23ED}"/>
          </ac:spMkLst>
        </pc:spChg>
        <pc:picChg chg="add mod">
          <ac:chgData name="Bruce Cronin" userId="4893e2a3-2be8-499f-985a-04c21f1b394f" providerId="ADAL" clId="{BB7DD6FE-FBC2-4C72-9E08-F2B9A3E293FF}" dt="2021-04-07T11:15:37.966" v="353" actId="1076"/>
          <ac:picMkLst>
            <pc:docMk/>
            <pc:sldMk cId="1717490098" sldId="341"/>
            <ac:picMk id="4" creationId="{66D9383B-85F8-4427-A279-51B37BD9892A}"/>
          </ac:picMkLst>
        </pc:picChg>
        <pc:picChg chg="add mod">
          <ac:chgData name="Bruce Cronin" userId="4893e2a3-2be8-499f-985a-04c21f1b394f" providerId="ADAL" clId="{BB7DD6FE-FBC2-4C72-9E08-F2B9A3E293FF}" dt="2021-04-07T11:15:37.966" v="353" actId="1076"/>
          <ac:picMkLst>
            <pc:docMk/>
            <pc:sldMk cId="1717490098" sldId="341"/>
            <ac:picMk id="5" creationId="{2F90803A-146D-4A42-AC59-6850C2DE5CE8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16:18.723" v="360" actId="14100"/>
        <pc:sldMkLst>
          <pc:docMk/>
          <pc:sldMk cId="1399422125" sldId="342"/>
        </pc:sldMkLst>
        <pc:spChg chg="mod">
          <ac:chgData name="Bruce Cronin" userId="4893e2a3-2be8-499f-985a-04c21f1b394f" providerId="ADAL" clId="{BB7DD6FE-FBC2-4C72-9E08-F2B9A3E293FF}" dt="2021-04-07T11:15:57.764" v="356"/>
          <ac:spMkLst>
            <pc:docMk/>
            <pc:sldMk cId="1399422125" sldId="342"/>
            <ac:spMk id="2" creationId="{0D4A4E62-EA0E-41C5-893E-92B3F5DFC4F4}"/>
          </ac:spMkLst>
        </pc:spChg>
        <pc:spChg chg="del">
          <ac:chgData name="Bruce Cronin" userId="4893e2a3-2be8-499f-985a-04c21f1b394f" providerId="ADAL" clId="{BB7DD6FE-FBC2-4C72-9E08-F2B9A3E293FF}" dt="2021-04-07T11:16:07.155" v="357"/>
          <ac:spMkLst>
            <pc:docMk/>
            <pc:sldMk cId="1399422125" sldId="342"/>
            <ac:spMk id="3" creationId="{84742FD6-FA51-413D-9043-D9018CC01F1F}"/>
          </ac:spMkLst>
        </pc:spChg>
        <pc:picChg chg="add mod">
          <ac:chgData name="Bruce Cronin" userId="4893e2a3-2be8-499f-985a-04c21f1b394f" providerId="ADAL" clId="{BB7DD6FE-FBC2-4C72-9E08-F2B9A3E293FF}" dt="2021-04-07T11:16:18.723" v="360" actId="14100"/>
          <ac:picMkLst>
            <pc:docMk/>
            <pc:sldMk cId="1399422125" sldId="342"/>
            <ac:picMk id="4" creationId="{412824D5-92A7-40A9-BA5A-5D6CC3692882}"/>
          </ac:picMkLst>
        </pc:picChg>
      </pc:sldChg>
      <pc:sldChg chg="addSp delSp modSp new mod">
        <pc:chgData name="Bruce Cronin" userId="4893e2a3-2be8-499f-985a-04c21f1b394f" providerId="ADAL" clId="{BB7DD6FE-FBC2-4C72-9E08-F2B9A3E293FF}" dt="2021-04-07T11:17:07.793" v="393" actId="14100"/>
        <pc:sldMkLst>
          <pc:docMk/>
          <pc:sldMk cId="904286567" sldId="343"/>
        </pc:sldMkLst>
        <pc:spChg chg="mod">
          <ac:chgData name="Bruce Cronin" userId="4893e2a3-2be8-499f-985a-04c21f1b394f" providerId="ADAL" clId="{BB7DD6FE-FBC2-4C72-9E08-F2B9A3E293FF}" dt="2021-04-07T11:17:01.281" v="392" actId="20577"/>
          <ac:spMkLst>
            <pc:docMk/>
            <pc:sldMk cId="904286567" sldId="343"/>
            <ac:spMk id="2" creationId="{DA54DFFB-BC68-47AA-A1B9-8F6E310A0E4E}"/>
          </ac:spMkLst>
        </pc:spChg>
        <pc:spChg chg="del">
          <ac:chgData name="Bruce Cronin" userId="4893e2a3-2be8-499f-985a-04c21f1b394f" providerId="ADAL" clId="{BB7DD6FE-FBC2-4C72-9E08-F2B9A3E293FF}" dt="2021-04-07T11:16:34.578" v="362"/>
          <ac:spMkLst>
            <pc:docMk/>
            <pc:sldMk cId="904286567" sldId="343"/>
            <ac:spMk id="3" creationId="{1D90147E-863C-456B-BE73-2AAC4EA4D557}"/>
          </ac:spMkLst>
        </pc:spChg>
        <pc:picChg chg="add mod">
          <ac:chgData name="Bruce Cronin" userId="4893e2a3-2be8-499f-985a-04c21f1b394f" providerId="ADAL" clId="{BB7DD6FE-FBC2-4C72-9E08-F2B9A3E293FF}" dt="2021-04-07T11:17:07.793" v="393" actId="14100"/>
          <ac:picMkLst>
            <pc:docMk/>
            <pc:sldMk cId="904286567" sldId="343"/>
            <ac:picMk id="4" creationId="{5F9B579C-4234-454B-8229-94F506F455C9}"/>
          </ac:picMkLst>
        </pc:picChg>
      </pc:sldChg>
      <pc:sldChg chg="modSp new mod">
        <pc:chgData name="Bruce Cronin" userId="4893e2a3-2be8-499f-985a-04c21f1b394f" providerId="ADAL" clId="{BB7DD6FE-FBC2-4C72-9E08-F2B9A3E293FF}" dt="2021-04-07T11:17:32.176" v="397" actId="27636"/>
        <pc:sldMkLst>
          <pc:docMk/>
          <pc:sldMk cId="1287356714" sldId="344"/>
        </pc:sldMkLst>
        <pc:spChg chg="mod">
          <ac:chgData name="Bruce Cronin" userId="4893e2a3-2be8-499f-985a-04c21f1b394f" providerId="ADAL" clId="{BB7DD6FE-FBC2-4C72-9E08-F2B9A3E293FF}" dt="2021-04-07T11:17:25.329" v="395"/>
          <ac:spMkLst>
            <pc:docMk/>
            <pc:sldMk cId="1287356714" sldId="344"/>
            <ac:spMk id="2" creationId="{B03AE729-1CDD-4396-9831-E5A87558A753}"/>
          </ac:spMkLst>
        </pc:spChg>
        <pc:spChg chg="mod">
          <ac:chgData name="Bruce Cronin" userId="4893e2a3-2be8-499f-985a-04c21f1b394f" providerId="ADAL" clId="{BB7DD6FE-FBC2-4C72-9E08-F2B9A3E293FF}" dt="2021-04-07T11:17:32.176" v="397" actId="27636"/>
          <ac:spMkLst>
            <pc:docMk/>
            <pc:sldMk cId="1287356714" sldId="344"/>
            <ac:spMk id="3" creationId="{4E4E9254-9517-4915-9119-57BF23459CD2}"/>
          </ac:spMkLst>
        </pc:spChg>
      </pc:sldChg>
      <pc:sldChg chg="addSp delSp modSp new mod">
        <pc:chgData name="Bruce Cronin" userId="4893e2a3-2be8-499f-985a-04c21f1b394f" providerId="ADAL" clId="{BB7DD6FE-FBC2-4C72-9E08-F2B9A3E293FF}" dt="2021-04-07T11:19:41.637" v="425" actId="1076"/>
        <pc:sldMkLst>
          <pc:docMk/>
          <pc:sldMk cId="3157428567" sldId="345"/>
        </pc:sldMkLst>
        <pc:spChg chg="mod">
          <ac:chgData name="Bruce Cronin" userId="4893e2a3-2be8-499f-985a-04c21f1b394f" providerId="ADAL" clId="{BB7DD6FE-FBC2-4C72-9E08-F2B9A3E293FF}" dt="2021-04-07T11:19:27.186" v="422" actId="20577"/>
          <ac:spMkLst>
            <pc:docMk/>
            <pc:sldMk cId="3157428567" sldId="345"/>
            <ac:spMk id="2" creationId="{188F3BE4-3FD7-44F5-B05C-A9FA0736C944}"/>
          </ac:spMkLst>
        </pc:spChg>
        <pc:spChg chg="del mod">
          <ac:chgData name="Bruce Cronin" userId="4893e2a3-2be8-499f-985a-04c21f1b394f" providerId="ADAL" clId="{BB7DD6FE-FBC2-4C72-9E08-F2B9A3E293FF}" dt="2021-04-07T11:18:10.579" v="402" actId="478"/>
          <ac:spMkLst>
            <pc:docMk/>
            <pc:sldMk cId="3157428567" sldId="345"/>
            <ac:spMk id="3" creationId="{6BE4C393-ED5F-4FDC-84D2-839700B83220}"/>
          </ac:spMkLst>
        </pc:spChg>
        <pc:spChg chg="add del mod">
          <ac:chgData name="Bruce Cronin" userId="4893e2a3-2be8-499f-985a-04c21f1b394f" providerId="ADAL" clId="{BB7DD6FE-FBC2-4C72-9E08-F2B9A3E293FF}" dt="2021-04-07T11:19:30.092" v="423" actId="478"/>
          <ac:spMkLst>
            <pc:docMk/>
            <pc:sldMk cId="3157428567" sldId="345"/>
            <ac:spMk id="6" creationId="{863E855D-8255-4E66-8490-A5F9FECE778B}"/>
          </ac:spMkLst>
        </pc:spChg>
        <pc:spChg chg="add mod">
          <ac:chgData name="Bruce Cronin" userId="4893e2a3-2be8-499f-985a-04c21f1b394f" providerId="ADAL" clId="{BB7DD6FE-FBC2-4C72-9E08-F2B9A3E293FF}" dt="2021-04-07T11:19:41.637" v="425" actId="1076"/>
          <ac:spMkLst>
            <pc:docMk/>
            <pc:sldMk cId="3157428567" sldId="345"/>
            <ac:spMk id="7" creationId="{D18EF2A0-BCCB-4A23-8C2A-3FD43BBDFA69}"/>
          </ac:spMkLst>
        </pc:spChg>
        <pc:graphicFrameChg chg="add mod modGraphic">
          <ac:chgData name="Bruce Cronin" userId="4893e2a3-2be8-499f-985a-04c21f1b394f" providerId="ADAL" clId="{BB7DD6FE-FBC2-4C72-9E08-F2B9A3E293FF}" dt="2021-04-07T11:19:36.828" v="424" actId="1076"/>
          <ac:graphicFrameMkLst>
            <pc:docMk/>
            <pc:sldMk cId="3157428567" sldId="345"/>
            <ac:graphicFrameMk id="4" creationId="{243F12F8-F699-41C9-AA70-BB735FB1CB80}"/>
          </ac:graphicFrameMkLst>
        </pc:graphicFrameChg>
      </pc:sldChg>
      <pc:sldChg chg="modSp new mod">
        <pc:chgData name="Bruce Cronin" userId="4893e2a3-2be8-499f-985a-04c21f1b394f" providerId="ADAL" clId="{BB7DD6FE-FBC2-4C72-9E08-F2B9A3E293FF}" dt="2021-04-07T11:20:11.870" v="444" actId="12"/>
        <pc:sldMkLst>
          <pc:docMk/>
          <pc:sldMk cId="761925984" sldId="346"/>
        </pc:sldMkLst>
        <pc:spChg chg="mod">
          <ac:chgData name="Bruce Cronin" userId="4893e2a3-2be8-499f-985a-04c21f1b394f" providerId="ADAL" clId="{BB7DD6FE-FBC2-4C72-9E08-F2B9A3E293FF}" dt="2021-04-07T11:19:58.524" v="442" actId="20577"/>
          <ac:spMkLst>
            <pc:docMk/>
            <pc:sldMk cId="761925984" sldId="346"/>
            <ac:spMk id="2" creationId="{F3C059E9-04E6-4174-A1A5-56651BBA684B}"/>
          </ac:spMkLst>
        </pc:spChg>
        <pc:spChg chg="mod">
          <ac:chgData name="Bruce Cronin" userId="4893e2a3-2be8-499f-985a-04c21f1b394f" providerId="ADAL" clId="{BB7DD6FE-FBC2-4C72-9E08-F2B9A3E293FF}" dt="2021-04-07T11:20:11.870" v="444" actId="12"/>
          <ac:spMkLst>
            <pc:docMk/>
            <pc:sldMk cId="761925984" sldId="346"/>
            <ac:spMk id="3" creationId="{924374F8-BD26-4D5E-BB0F-9BD48E0E3BD9}"/>
          </ac:spMkLst>
        </pc:spChg>
      </pc:sldChg>
      <pc:sldChg chg="addSp delSp modSp new mod">
        <pc:chgData name="Bruce Cronin" userId="4893e2a3-2be8-499f-985a-04c21f1b394f" providerId="ADAL" clId="{BB7DD6FE-FBC2-4C72-9E08-F2B9A3E293FF}" dt="2021-04-07T11:22:58.823" v="462" actId="1076"/>
        <pc:sldMkLst>
          <pc:docMk/>
          <pc:sldMk cId="3039417673" sldId="347"/>
        </pc:sldMkLst>
        <pc:spChg chg="del">
          <ac:chgData name="Bruce Cronin" userId="4893e2a3-2be8-499f-985a-04c21f1b394f" providerId="ADAL" clId="{BB7DD6FE-FBC2-4C72-9E08-F2B9A3E293FF}" dt="2021-04-07T11:20:33.968" v="447" actId="478"/>
          <ac:spMkLst>
            <pc:docMk/>
            <pc:sldMk cId="3039417673" sldId="347"/>
            <ac:spMk id="2" creationId="{F1AB52DC-448C-4EBD-AB33-58B8276DEFD5}"/>
          </ac:spMkLst>
        </pc:spChg>
        <pc:spChg chg="del">
          <ac:chgData name="Bruce Cronin" userId="4893e2a3-2be8-499f-985a-04c21f1b394f" providerId="ADAL" clId="{BB7DD6FE-FBC2-4C72-9E08-F2B9A3E293FF}" dt="2021-04-07T11:20:30.821" v="446"/>
          <ac:spMkLst>
            <pc:docMk/>
            <pc:sldMk cId="3039417673" sldId="347"/>
            <ac:spMk id="3" creationId="{61B1157C-8EAA-4597-9FC2-08C424B6F5DD}"/>
          </ac:spMkLst>
        </pc:spChg>
        <pc:picChg chg="add mod ord modCrop">
          <ac:chgData name="Bruce Cronin" userId="4893e2a3-2be8-499f-985a-04c21f1b394f" providerId="ADAL" clId="{BB7DD6FE-FBC2-4C72-9E08-F2B9A3E293FF}" dt="2021-04-07T11:22:58.823" v="462" actId="1076"/>
          <ac:picMkLst>
            <pc:docMk/>
            <pc:sldMk cId="3039417673" sldId="347"/>
            <ac:picMk id="4" creationId="{D2892A87-CED2-4877-B618-0C869AAF8F36}"/>
          </ac:picMkLst>
        </pc:picChg>
        <pc:picChg chg="add mod modCrop">
          <ac:chgData name="Bruce Cronin" userId="4893e2a3-2be8-499f-985a-04c21f1b394f" providerId="ADAL" clId="{BB7DD6FE-FBC2-4C72-9E08-F2B9A3E293FF}" dt="2021-04-07T11:22:11.056" v="456" actId="1076"/>
          <ac:picMkLst>
            <pc:docMk/>
            <pc:sldMk cId="3039417673" sldId="347"/>
            <ac:picMk id="5" creationId="{A2123255-1FD6-4348-9CE4-70C02008B49D}"/>
          </ac:picMkLst>
        </pc:picChg>
      </pc:sldChg>
      <pc:sldChg chg="modSp new mod">
        <pc:chgData name="Bruce Cronin" userId="4893e2a3-2be8-499f-985a-04c21f1b394f" providerId="ADAL" clId="{BB7DD6FE-FBC2-4C72-9E08-F2B9A3E293FF}" dt="2021-04-07T11:48:34.183" v="553" actId="20577"/>
        <pc:sldMkLst>
          <pc:docMk/>
          <pc:sldMk cId="3625633310" sldId="348"/>
        </pc:sldMkLst>
        <pc:spChg chg="mod">
          <ac:chgData name="Bruce Cronin" userId="4893e2a3-2be8-499f-985a-04c21f1b394f" providerId="ADAL" clId="{BB7DD6FE-FBC2-4C72-9E08-F2B9A3E293FF}" dt="2021-04-07T11:47:44.759" v="516" actId="255"/>
          <ac:spMkLst>
            <pc:docMk/>
            <pc:sldMk cId="3625633310" sldId="348"/>
            <ac:spMk id="2" creationId="{DE718657-899D-4301-86CF-A891E8386906}"/>
          </ac:spMkLst>
        </pc:spChg>
        <pc:spChg chg="mod">
          <ac:chgData name="Bruce Cronin" userId="4893e2a3-2be8-499f-985a-04c21f1b394f" providerId="ADAL" clId="{BB7DD6FE-FBC2-4C72-9E08-F2B9A3E293FF}" dt="2021-04-07T11:48:34.183" v="553" actId="20577"/>
          <ac:spMkLst>
            <pc:docMk/>
            <pc:sldMk cId="3625633310" sldId="348"/>
            <ac:spMk id="3" creationId="{4CFE45B7-9E6E-46B2-ACB1-51BB6AD4A966}"/>
          </ac:spMkLst>
        </pc:spChg>
      </pc:sldChg>
      <pc:sldChg chg="modSp new mod">
        <pc:chgData name="Bruce Cronin" userId="4893e2a3-2be8-499f-985a-04c21f1b394f" providerId="ADAL" clId="{BB7DD6FE-FBC2-4C72-9E08-F2B9A3E293FF}" dt="2021-04-07T11:51:22.941" v="792" actId="20577"/>
        <pc:sldMkLst>
          <pc:docMk/>
          <pc:sldMk cId="961853702" sldId="349"/>
        </pc:sldMkLst>
        <pc:spChg chg="mod">
          <ac:chgData name="Bruce Cronin" userId="4893e2a3-2be8-499f-985a-04c21f1b394f" providerId="ADAL" clId="{BB7DD6FE-FBC2-4C72-9E08-F2B9A3E293FF}" dt="2021-04-07T11:49:18.681" v="562" actId="20577"/>
          <ac:spMkLst>
            <pc:docMk/>
            <pc:sldMk cId="961853702" sldId="349"/>
            <ac:spMk id="2" creationId="{63E6FB4C-B28A-4691-98BC-10BE8F26EDE7}"/>
          </ac:spMkLst>
        </pc:spChg>
        <pc:spChg chg="mod">
          <ac:chgData name="Bruce Cronin" userId="4893e2a3-2be8-499f-985a-04c21f1b394f" providerId="ADAL" clId="{BB7DD6FE-FBC2-4C72-9E08-F2B9A3E293FF}" dt="2021-04-07T11:51:22.941" v="792" actId="20577"/>
          <ac:spMkLst>
            <pc:docMk/>
            <pc:sldMk cId="961853702" sldId="349"/>
            <ac:spMk id="3" creationId="{F0D12879-CA73-4195-B6F5-8FA479EA8462}"/>
          </ac:spMkLst>
        </pc:spChg>
      </pc:sldChg>
      <pc:sldChg chg="modSp add mod">
        <pc:chgData name="Bruce Cronin" userId="4893e2a3-2be8-499f-985a-04c21f1b394f" providerId="ADAL" clId="{BB7DD6FE-FBC2-4C72-9E08-F2B9A3E293FF}" dt="2021-04-07T11:51:44.513" v="805" actId="20577"/>
        <pc:sldMkLst>
          <pc:docMk/>
          <pc:sldMk cId="81544247" sldId="350"/>
        </pc:sldMkLst>
        <pc:spChg chg="mod">
          <ac:chgData name="Bruce Cronin" userId="4893e2a3-2be8-499f-985a-04c21f1b394f" providerId="ADAL" clId="{BB7DD6FE-FBC2-4C72-9E08-F2B9A3E293FF}" dt="2021-04-07T11:51:44.513" v="805" actId="20577"/>
          <ac:spMkLst>
            <pc:docMk/>
            <pc:sldMk cId="81544247" sldId="350"/>
            <ac:spMk id="3" creationId="{F0D12879-CA73-4195-B6F5-8FA479EA846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B1FB4-C021-48F9-A1C7-E4AA8F5AC0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A431225-0D58-4582-8583-2CA37AD41B4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Barry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CEO</a:t>
          </a:r>
          <a:endPara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FAD24EA-3551-4440-8234-A3DDF9524A9D}" type="parTrans" cxnId="{10E1F00E-5276-4EB2-99DC-5E07C3B5901B}">
      <dgm:prSet/>
      <dgm:spPr/>
      <dgm:t>
        <a:bodyPr/>
        <a:lstStyle/>
        <a:p>
          <a:endParaRPr lang="en-GB" sz="1400"/>
        </a:p>
      </dgm:t>
    </dgm:pt>
    <dgm:pt modelId="{F7DF3869-45AF-448D-83CB-4115F384CEAC}" type="sibTrans" cxnId="{10E1F00E-5276-4EB2-99DC-5E07C3B5901B}">
      <dgm:prSet/>
      <dgm:spPr/>
      <dgm:t>
        <a:bodyPr/>
        <a:lstStyle/>
        <a:p>
          <a:endParaRPr lang="en-GB" sz="1400"/>
        </a:p>
      </dgm:t>
    </dgm:pt>
    <dgm:pt modelId="{851D468C-FD24-43BF-8456-3398B83426D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Corporate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Kim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John, David, </a:t>
          </a:r>
          <a:r>
            <a:rPr kumimoji="0" lang="en-GB" altLang="en-US" sz="1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Gwenda</a:t>
          </a: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Hilary, Dave</a:t>
          </a:r>
          <a:endParaRPr kumimoji="0" lang="en-US" altLang="en-US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5A67B9D-6710-4649-B1C3-7F70A58FA60A}" type="parTrans" cxnId="{BCAB8CC0-B9BB-4519-9D22-812966054BCE}">
      <dgm:prSet/>
      <dgm:spPr/>
      <dgm:t>
        <a:bodyPr/>
        <a:lstStyle/>
        <a:p>
          <a:endParaRPr lang="en-GB" sz="1400"/>
        </a:p>
      </dgm:t>
    </dgm:pt>
    <dgm:pt modelId="{2B5348C0-E8BD-49C6-BE37-50E79468FD67}" type="sibTrans" cxnId="{BCAB8CC0-B9BB-4519-9D22-812966054BCE}">
      <dgm:prSet/>
      <dgm:spPr/>
      <dgm:t>
        <a:bodyPr/>
        <a:lstStyle/>
        <a:p>
          <a:endParaRPr lang="en-GB" sz="1400"/>
        </a:p>
      </dgm:t>
    </dgm:pt>
    <dgm:pt modelId="{885D83B4-66DE-45FE-8375-FD978A25DC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Joan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Fred, Manuel,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Nick, Simon, Will, </a:t>
          </a:r>
          <a:r>
            <a:rPr kumimoji="0" lang="en-GB" altLang="en-US" sz="1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Tamison</a:t>
          </a: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Dwain, Eric, Erica, Alfred,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Becky, George, Sue, Eve,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Ian, Elizabeth, Rob</a:t>
          </a:r>
          <a:endParaRPr kumimoji="0" lang="en-US" altLang="en-US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45C458A-EAB0-4EDB-955C-3943E40D5473}" type="parTrans" cxnId="{656EC7F1-6B43-4BDA-9EDD-A7B983C6D486}">
      <dgm:prSet/>
      <dgm:spPr/>
      <dgm:t>
        <a:bodyPr/>
        <a:lstStyle/>
        <a:p>
          <a:endParaRPr lang="en-GB" sz="1400"/>
        </a:p>
      </dgm:t>
    </dgm:pt>
    <dgm:pt modelId="{F1E82849-B1DF-4A96-98DA-687C1CFADFB8}" type="sibTrans" cxnId="{656EC7F1-6B43-4BDA-9EDD-A7B983C6D486}">
      <dgm:prSet/>
      <dgm:spPr/>
      <dgm:t>
        <a:bodyPr/>
        <a:lstStyle/>
        <a:p>
          <a:endParaRPr lang="en-GB" sz="1400"/>
        </a:p>
      </dgm:t>
    </dgm:pt>
    <dgm:pt modelId="{A1949574-BCCF-44A7-9FF5-AE5B4E7C5F4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Chris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Albert, James, Mike,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Ron, Peter, Paul,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Thomas, Tom, Martin,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Sam, Timothy, Carol,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Claire, Lucy, Susan,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Wendy, Angela, Ian,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Gary, Nicholas, Pat, </a:t>
          </a:r>
          <a:b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Maureen, Tony</a:t>
          </a:r>
          <a:endParaRPr kumimoji="0" lang="en-US" altLang="en-US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ACABDBF-F6B1-4F9C-8A8D-08D396069CC1}" type="parTrans" cxnId="{0DF12BF2-CFFE-4FEB-AC2F-CC72CF7485AF}">
      <dgm:prSet/>
      <dgm:spPr/>
      <dgm:t>
        <a:bodyPr/>
        <a:lstStyle/>
        <a:p>
          <a:endParaRPr lang="en-GB" sz="1400"/>
        </a:p>
      </dgm:t>
    </dgm:pt>
    <dgm:pt modelId="{6B43F5F4-0A6D-4EE8-856F-69E219DFD525}" type="sibTrans" cxnId="{0DF12BF2-CFFE-4FEB-AC2F-CC72CF7485AF}">
      <dgm:prSet/>
      <dgm:spPr/>
      <dgm:t>
        <a:bodyPr/>
        <a:lstStyle/>
        <a:p>
          <a:endParaRPr lang="en-GB" sz="1400"/>
        </a:p>
      </dgm:t>
    </dgm:pt>
    <dgm:pt modelId="{591A7E3F-D977-44B7-89B5-4F48E316C5B8}" type="pres">
      <dgm:prSet presAssocID="{C48B1FB4-C021-48F9-A1C7-E4AA8F5AC0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C85B1F-6EFF-4BDE-8984-E0EB7C03FE02}" type="pres">
      <dgm:prSet presAssocID="{DA431225-0D58-4582-8583-2CA37AD41B48}" presName="hierRoot1" presStyleCnt="0">
        <dgm:presLayoutVars>
          <dgm:hierBranch/>
        </dgm:presLayoutVars>
      </dgm:prSet>
      <dgm:spPr/>
    </dgm:pt>
    <dgm:pt modelId="{DAF30FB1-A3DA-4BEA-BE68-C070FC6855B7}" type="pres">
      <dgm:prSet presAssocID="{DA431225-0D58-4582-8583-2CA37AD41B48}" presName="rootComposite1" presStyleCnt="0"/>
      <dgm:spPr/>
    </dgm:pt>
    <dgm:pt modelId="{8CD67FE0-51F3-44FF-8F7C-DCDB4B24F1B6}" type="pres">
      <dgm:prSet presAssocID="{DA431225-0D58-4582-8583-2CA37AD41B48}" presName="rootText1" presStyleLbl="node0" presStyleIdx="0" presStyleCnt="1" custScaleY="54466">
        <dgm:presLayoutVars>
          <dgm:chPref val="3"/>
        </dgm:presLayoutVars>
      </dgm:prSet>
      <dgm:spPr/>
    </dgm:pt>
    <dgm:pt modelId="{F4854903-443B-464B-8DF3-3BF1C49A62A2}" type="pres">
      <dgm:prSet presAssocID="{DA431225-0D58-4582-8583-2CA37AD41B48}" presName="rootConnector1" presStyleLbl="node1" presStyleIdx="0" presStyleCnt="0"/>
      <dgm:spPr/>
    </dgm:pt>
    <dgm:pt modelId="{51F4ACF4-98AF-40BF-99AB-011055E33BFE}" type="pres">
      <dgm:prSet presAssocID="{DA431225-0D58-4582-8583-2CA37AD41B48}" presName="hierChild2" presStyleCnt="0"/>
      <dgm:spPr/>
    </dgm:pt>
    <dgm:pt modelId="{C7BA014C-C546-41CA-8B6A-2A2F013794A8}" type="pres">
      <dgm:prSet presAssocID="{05A67B9D-6710-4649-B1C3-7F70A58FA60A}" presName="Name35" presStyleLbl="parChTrans1D2" presStyleIdx="0" presStyleCnt="3"/>
      <dgm:spPr/>
    </dgm:pt>
    <dgm:pt modelId="{FA66CE0B-202F-449D-A999-9BEA2658B3B9}" type="pres">
      <dgm:prSet presAssocID="{851D468C-FD24-43BF-8456-3398B83426D5}" presName="hierRoot2" presStyleCnt="0">
        <dgm:presLayoutVars>
          <dgm:hierBranch/>
        </dgm:presLayoutVars>
      </dgm:prSet>
      <dgm:spPr/>
    </dgm:pt>
    <dgm:pt modelId="{17EF96AE-00EB-491E-A945-C6F7E20F1B3B}" type="pres">
      <dgm:prSet presAssocID="{851D468C-FD24-43BF-8456-3398B83426D5}" presName="rootComposite" presStyleCnt="0"/>
      <dgm:spPr/>
    </dgm:pt>
    <dgm:pt modelId="{8C54CB37-F3B8-4594-ACD3-C2C9324F94B9}" type="pres">
      <dgm:prSet presAssocID="{851D468C-FD24-43BF-8456-3398B83426D5}" presName="rootText" presStyleLbl="node2" presStyleIdx="0" presStyleCnt="3">
        <dgm:presLayoutVars>
          <dgm:chPref val="3"/>
        </dgm:presLayoutVars>
      </dgm:prSet>
      <dgm:spPr/>
    </dgm:pt>
    <dgm:pt modelId="{AD9FF66F-AFDE-47A5-AAB4-7FB30827EB43}" type="pres">
      <dgm:prSet presAssocID="{851D468C-FD24-43BF-8456-3398B83426D5}" presName="rootConnector" presStyleLbl="node2" presStyleIdx="0" presStyleCnt="3"/>
      <dgm:spPr/>
    </dgm:pt>
    <dgm:pt modelId="{EC654A64-5C1B-4D14-B4C1-BBF44D2623FF}" type="pres">
      <dgm:prSet presAssocID="{851D468C-FD24-43BF-8456-3398B83426D5}" presName="hierChild4" presStyleCnt="0"/>
      <dgm:spPr/>
    </dgm:pt>
    <dgm:pt modelId="{CCCE330F-FF8D-47CB-A3FE-5021C9DCBAC5}" type="pres">
      <dgm:prSet presAssocID="{851D468C-FD24-43BF-8456-3398B83426D5}" presName="hierChild5" presStyleCnt="0"/>
      <dgm:spPr/>
    </dgm:pt>
    <dgm:pt modelId="{9EFAC44D-7DFA-443B-AE73-FD51DE634F05}" type="pres">
      <dgm:prSet presAssocID="{445C458A-EAB0-4EDB-955C-3943E40D5473}" presName="Name35" presStyleLbl="parChTrans1D2" presStyleIdx="1" presStyleCnt="3"/>
      <dgm:spPr/>
    </dgm:pt>
    <dgm:pt modelId="{C064973A-B29C-43DD-8293-53DB7A9B7511}" type="pres">
      <dgm:prSet presAssocID="{885D83B4-66DE-45FE-8375-FD978A25DCF8}" presName="hierRoot2" presStyleCnt="0">
        <dgm:presLayoutVars>
          <dgm:hierBranch/>
        </dgm:presLayoutVars>
      </dgm:prSet>
      <dgm:spPr/>
    </dgm:pt>
    <dgm:pt modelId="{50898844-A415-4EB1-8118-51B04B59D57D}" type="pres">
      <dgm:prSet presAssocID="{885D83B4-66DE-45FE-8375-FD978A25DCF8}" presName="rootComposite" presStyleCnt="0"/>
      <dgm:spPr/>
    </dgm:pt>
    <dgm:pt modelId="{E85365B1-D6BC-4330-8791-6E941487550C}" type="pres">
      <dgm:prSet presAssocID="{885D83B4-66DE-45FE-8375-FD978A25DCF8}" presName="rootText" presStyleLbl="node2" presStyleIdx="1" presStyleCnt="3" custScaleY="188856">
        <dgm:presLayoutVars>
          <dgm:chPref val="3"/>
        </dgm:presLayoutVars>
      </dgm:prSet>
      <dgm:spPr/>
    </dgm:pt>
    <dgm:pt modelId="{F375092F-B7ED-4FF9-AB31-4D7CC2F71EC7}" type="pres">
      <dgm:prSet presAssocID="{885D83B4-66DE-45FE-8375-FD978A25DCF8}" presName="rootConnector" presStyleLbl="node2" presStyleIdx="1" presStyleCnt="3"/>
      <dgm:spPr/>
    </dgm:pt>
    <dgm:pt modelId="{CB562D52-7E97-45AE-9709-1B0EC7545389}" type="pres">
      <dgm:prSet presAssocID="{885D83B4-66DE-45FE-8375-FD978A25DCF8}" presName="hierChild4" presStyleCnt="0"/>
      <dgm:spPr/>
    </dgm:pt>
    <dgm:pt modelId="{8D763210-652C-40E2-BD65-A9363D125E13}" type="pres">
      <dgm:prSet presAssocID="{885D83B4-66DE-45FE-8375-FD978A25DCF8}" presName="hierChild5" presStyleCnt="0"/>
      <dgm:spPr/>
    </dgm:pt>
    <dgm:pt modelId="{C0639664-6B1F-4FBE-AA19-DCF04B3BB7C8}" type="pres">
      <dgm:prSet presAssocID="{BACABDBF-F6B1-4F9C-8A8D-08D396069CC1}" presName="Name35" presStyleLbl="parChTrans1D2" presStyleIdx="2" presStyleCnt="3"/>
      <dgm:spPr/>
    </dgm:pt>
    <dgm:pt modelId="{3F919595-98FB-473D-B349-C4358AEBEEDA}" type="pres">
      <dgm:prSet presAssocID="{A1949574-BCCF-44A7-9FF5-AE5B4E7C5F43}" presName="hierRoot2" presStyleCnt="0">
        <dgm:presLayoutVars>
          <dgm:hierBranch/>
        </dgm:presLayoutVars>
      </dgm:prSet>
      <dgm:spPr/>
    </dgm:pt>
    <dgm:pt modelId="{230A3A56-7EFF-46AA-85B8-AF014DEF1147}" type="pres">
      <dgm:prSet presAssocID="{A1949574-BCCF-44A7-9FF5-AE5B4E7C5F43}" presName="rootComposite" presStyleCnt="0"/>
      <dgm:spPr/>
    </dgm:pt>
    <dgm:pt modelId="{4B885162-C96D-494F-A090-CF2B06628D74}" type="pres">
      <dgm:prSet presAssocID="{A1949574-BCCF-44A7-9FF5-AE5B4E7C5F43}" presName="rootText" presStyleLbl="node2" presStyleIdx="2" presStyleCnt="3" custScaleY="188066">
        <dgm:presLayoutVars>
          <dgm:chPref val="3"/>
        </dgm:presLayoutVars>
      </dgm:prSet>
      <dgm:spPr/>
    </dgm:pt>
    <dgm:pt modelId="{C26B7045-9343-433F-840D-1BB57B20BC8A}" type="pres">
      <dgm:prSet presAssocID="{A1949574-BCCF-44A7-9FF5-AE5B4E7C5F43}" presName="rootConnector" presStyleLbl="node2" presStyleIdx="2" presStyleCnt="3"/>
      <dgm:spPr/>
    </dgm:pt>
    <dgm:pt modelId="{DA07F753-2CD4-4AD5-A928-F997C2E1A56F}" type="pres">
      <dgm:prSet presAssocID="{A1949574-BCCF-44A7-9FF5-AE5B4E7C5F43}" presName="hierChild4" presStyleCnt="0"/>
      <dgm:spPr/>
    </dgm:pt>
    <dgm:pt modelId="{FC6CAC4E-BFF6-4214-B2D5-FE7C780A1659}" type="pres">
      <dgm:prSet presAssocID="{A1949574-BCCF-44A7-9FF5-AE5B4E7C5F43}" presName="hierChild5" presStyleCnt="0"/>
      <dgm:spPr/>
    </dgm:pt>
    <dgm:pt modelId="{E5F4F681-3376-486B-8AFC-4B2756323CD5}" type="pres">
      <dgm:prSet presAssocID="{DA431225-0D58-4582-8583-2CA37AD41B48}" presName="hierChild3" presStyleCnt="0"/>
      <dgm:spPr/>
    </dgm:pt>
  </dgm:ptLst>
  <dgm:cxnLst>
    <dgm:cxn modelId="{66F28907-1D7E-49A3-A383-4A7F2104778B}" type="presOf" srcId="{DA431225-0D58-4582-8583-2CA37AD41B48}" destId="{8CD67FE0-51F3-44FF-8F7C-DCDB4B24F1B6}" srcOrd="0" destOrd="0" presId="urn:microsoft.com/office/officeart/2005/8/layout/orgChart1"/>
    <dgm:cxn modelId="{10E1F00E-5276-4EB2-99DC-5E07C3B5901B}" srcId="{C48B1FB4-C021-48F9-A1C7-E4AA8F5AC0DC}" destId="{DA431225-0D58-4582-8583-2CA37AD41B48}" srcOrd="0" destOrd="0" parTransId="{0FAD24EA-3551-4440-8234-A3DDF9524A9D}" sibTransId="{F7DF3869-45AF-448D-83CB-4115F384CEAC}"/>
    <dgm:cxn modelId="{8D630C1A-BED7-4D34-8297-0C1DC0DA2DFC}" type="presOf" srcId="{C48B1FB4-C021-48F9-A1C7-E4AA8F5AC0DC}" destId="{591A7E3F-D977-44B7-89B5-4F48E316C5B8}" srcOrd="0" destOrd="0" presId="urn:microsoft.com/office/officeart/2005/8/layout/orgChart1"/>
    <dgm:cxn modelId="{7808DB1B-A3EC-4291-8C28-6F171C851295}" type="presOf" srcId="{445C458A-EAB0-4EDB-955C-3943E40D5473}" destId="{9EFAC44D-7DFA-443B-AE73-FD51DE634F05}" srcOrd="0" destOrd="0" presId="urn:microsoft.com/office/officeart/2005/8/layout/orgChart1"/>
    <dgm:cxn modelId="{3A6BE664-7634-4ACC-A328-9FFBFAB584C0}" type="presOf" srcId="{05A67B9D-6710-4649-B1C3-7F70A58FA60A}" destId="{C7BA014C-C546-41CA-8B6A-2A2F013794A8}" srcOrd="0" destOrd="0" presId="urn:microsoft.com/office/officeart/2005/8/layout/orgChart1"/>
    <dgm:cxn modelId="{31B9BF6A-FA3D-4E39-988F-5C0641CD8DC7}" type="presOf" srcId="{885D83B4-66DE-45FE-8375-FD978A25DCF8}" destId="{F375092F-B7ED-4FF9-AB31-4D7CC2F71EC7}" srcOrd="1" destOrd="0" presId="urn:microsoft.com/office/officeart/2005/8/layout/orgChart1"/>
    <dgm:cxn modelId="{FCBF1E71-E037-469C-BB41-008C719E899D}" type="presOf" srcId="{885D83B4-66DE-45FE-8375-FD978A25DCF8}" destId="{E85365B1-D6BC-4330-8791-6E941487550C}" srcOrd="0" destOrd="0" presId="urn:microsoft.com/office/officeart/2005/8/layout/orgChart1"/>
    <dgm:cxn modelId="{E84D7D79-8C80-4689-B170-18AD618A949C}" type="presOf" srcId="{DA431225-0D58-4582-8583-2CA37AD41B48}" destId="{F4854903-443B-464B-8DF3-3BF1C49A62A2}" srcOrd="1" destOrd="0" presId="urn:microsoft.com/office/officeart/2005/8/layout/orgChart1"/>
    <dgm:cxn modelId="{AC1B898E-F45C-4C53-B5EA-EDEFB822FFE9}" type="presOf" srcId="{A1949574-BCCF-44A7-9FF5-AE5B4E7C5F43}" destId="{C26B7045-9343-433F-840D-1BB57B20BC8A}" srcOrd="1" destOrd="0" presId="urn:microsoft.com/office/officeart/2005/8/layout/orgChart1"/>
    <dgm:cxn modelId="{DCA96591-B84F-4A13-9EB8-ACAFC8906315}" type="presOf" srcId="{851D468C-FD24-43BF-8456-3398B83426D5}" destId="{8C54CB37-F3B8-4594-ACD3-C2C9324F94B9}" srcOrd="0" destOrd="0" presId="urn:microsoft.com/office/officeart/2005/8/layout/orgChart1"/>
    <dgm:cxn modelId="{9D3BC9B5-89C5-426B-9A8A-E90EE1692646}" type="presOf" srcId="{A1949574-BCCF-44A7-9FF5-AE5B4E7C5F43}" destId="{4B885162-C96D-494F-A090-CF2B06628D74}" srcOrd="0" destOrd="0" presId="urn:microsoft.com/office/officeart/2005/8/layout/orgChart1"/>
    <dgm:cxn modelId="{BCAB8CC0-B9BB-4519-9D22-812966054BCE}" srcId="{DA431225-0D58-4582-8583-2CA37AD41B48}" destId="{851D468C-FD24-43BF-8456-3398B83426D5}" srcOrd="0" destOrd="0" parTransId="{05A67B9D-6710-4649-B1C3-7F70A58FA60A}" sibTransId="{2B5348C0-E8BD-49C6-BE37-50E79468FD67}"/>
    <dgm:cxn modelId="{DCF6BCC0-D60C-4555-A0A3-7B4F8A50D744}" type="presOf" srcId="{851D468C-FD24-43BF-8456-3398B83426D5}" destId="{AD9FF66F-AFDE-47A5-AAB4-7FB30827EB43}" srcOrd="1" destOrd="0" presId="urn:microsoft.com/office/officeart/2005/8/layout/orgChart1"/>
    <dgm:cxn modelId="{41EB2CE3-775E-4D34-B8EC-DC0934F238A3}" type="presOf" srcId="{BACABDBF-F6B1-4F9C-8A8D-08D396069CC1}" destId="{C0639664-6B1F-4FBE-AA19-DCF04B3BB7C8}" srcOrd="0" destOrd="0" presId="urn:microsoft.com/office/officeart/2005/8/layout/orgChart1"/>
    <dgm:cxn modelId="{656EC7F1-6B43-4BDA-9EDD-A7B983C6D486}" srcId="{DA431225-0D58-4582-8583-2CA37AD41B48}" destId="{885D83B4-66DE-45FE-8375-FD978A25DCF8}" srcOrd="1" destOrd="0" parTransId="{445C458A-EAB0-4EDB-955C-3943E40D5473}" sibTransId="{F1E82849-B1DF-4A96-98DA-687C1CFADFB8}"/>
    <dgm:cxn modelId="{0DF12BF2-CFFE-4FEB-AC2F-CC72CF7485AF}" srcId="{DA431225-0D58-4582-8583-2CA37AD41B48}" destId="{A1949574-BCCF-44A7-9FF5-AE5B4E7C5F43}" srcOrd="2" destOrd="0" parTransId="{BACABDBF-F6B1-4F9C-8A8D-08D396069CC1}" sibTransId="{6B43F5F4-0A6D-4EE8-856F-69E219DFD525}"/>
    <dgm:cxn modelId="{406DB8A8-D825-437B-A225-30BA757CB0EB}" type="presParOf" srcId="{591A7E3F-D977-44B7-89B5-4F48E316C5B8}" destId="{A3C85B1F-6EFF-4BDE-8984-E0EB7C03FE02}" srcOrd="0" destOrd="0" presId="urn:microsoft.com/office/officeart/2005/8/layout/orgChart1"/>
    <dgm:cxn modelId="{52F8076C-9FF7-4209-BF0F-DE6C49B2D5AD}" type="presParOf" srcId="{A3C85B1F-6EFF-4BDE-8984-E0EB7C03FE02}" destId="{DAF30FB1-A3DA-4BEA-BE68-C070FC6855B7}" srcOrd="0" destOrd="0" presId="urn:microsoft.com/office/officeart/2005/8/layout/orgChart1"/>
    <dgm:cxn modelId="{E5B7A4F3-1312-4F18-9F52-20A4502FCEEF}" type="presParOf" srcId="{DAF30FB1-A3DA-4BEA-BE68-C070FC6855B7}" destId="{8CD67FE0-51F3-44FF-8F7C-DCDB4B24F1B6}" srcOrd="0" destOrd="0" presId="urn:microsoft.com/office/officeart/2005/8/layout/orgChart1"/>
    <dgm:cxn modelId="{BF09D4EF-60C1-4DC6-8215-7E6567971E8E}" type="presParOf" srcId="{DAF30FB1-A3DA-4BEA-BE68-C070FC6855B7}" destId="{F4854903-443B-464B-8DF3-3BF1C49A62A2}" srcOrd="1" destOrd="0" presId="urn:microsoft.com/office/officeart/2005/8/layout/orgChart1"/>
    <dgm:cxn modelId="{828B18CF-63C5-4A50-83DA-CA9C0E685032}" type="presParOf" srcId="{A3C85B1F-6EFF-4BDE-8984-E0EB7C03FE02}" destId="{51F4ACF4-98AF-40BF-99AB-011055E33BFE}" srcOrd="1" destOrd="0" presId="urn:microsoft.com/office/officeart/2005/8/layout/orgChart1"/>
    <dgm:cxn modelId="{6BD67392-A860-4482-AFB1-48162FC0E852}" type="presParOf" srcId="{51F4ACF4-98AF-40BF-99AB-011055E33BFE}" destId="{C7BA014C-C546-41CA-8B6A-2A2F013794A8}" srcOrd="0" destOrd="0" presId="urn:microsoft.com/office/officeart/2005/8/layout/orgChart1"/>
    <dgm:cxn modelId="{8055527B-339B-4B58-9034-FC3EFDF1563E}" type="presParOf" srcId="{51F4ACF4-98AF-40BF-99AB-011055E33BFE}" destId="{FA66CE0B-202F-449D-A999-9BEA2658B3B9}" srcOrd="1" destOrd="0" presId="urn:microsoft.com/office/officeart/2005/8/layout/orgChart1"/>
    <dgm:cxn modelId="{A66D480A-D541-4A6F-A314-8A879BE7B3BC}" type="presParOf" srcId="{FA66CE0B-202F-449D-A999-9BEA2658B3B9}" destId="{17EF96AE-00EB-491E-A945-C6F7E20F1B3B}" srcOrd="0" destOrd="0" presId="urn:microsoft.com/office/officeart/2005/8/layout/orgChart1"/>
    <dgm:cxn modelId="{39600532-F515-419B-9E87-BC8F0F31BD88}" type="presParOf" srcId="{17EF96AE-00EB-491E-A945-C6F7E20F1B3B}" destId="{8C54CB37-F3B8-4594-ACD3-C2C9324F94B9}" srcOrd="0" destOrd="0" presId="urn:microsoft.com/office/officeart/2005/8/layout/orgChart1"/>
    <dgm:cxn modelId="{2C7B9919-1E29-492B-AB43-F7322FCAC5C4}" type="presParOf" srcId="{17EF96AE-00EB-491E-A945-C6F7E20F1B3B}" destId="{AD9FF66F-AFDE-47A5-AAB4-7FB30827EB43}" srcOrd="1" destOrd="0" presId="urn:microsoft.com/office/officeart/2005/8/layout/orgChart1"/>
    <dgm:cxn modelId="{E6AD09C7-8EA9-4020-A7F2-60832839D0D1}" type="presParOf" srcId="{FA66CE0B-202F-449D-A999-9BEA2658B3B9}" destId="{EC654A64-5C1B-4D14-B4C1-BBF44D2623FF}" srcOrd="1" destOrd="0" presId="urn:microsoft.com/office/officeart/2005/8/layout/orgChart1"/>
    <dgm:cxn modelId="{05DC0BB3-BC2C-4304-8145-8B84D53A0A9B}" type="presParOf" srcId="{FA66CE0B-202F-449D-A999-9BEA2658B3B9}" destId="{CCCE330F-FF8D-47CB-A3FE-5021C9DCBAC5}" srcOrd="2" destOrd="0" presId="urn:microsoft.com/office/officeart/2005/8/layout/orgChart1"/>
    <dgm:cxn modelId="{B8D17B87-58B3-4D48-ADC4-8B25BD06E6A9}" type="presParOf" srcId="{51F4ACF4-98AF-40BF-99AB-011055E33BFE}" destId="{9EFAC44D-7DFA-443B-AE73-FD51DE634F05}" srcOrd="2" destOrd="0" presId="urn:microsoft.com/office/officeart/2005/8/layout/orgChart1"/>
    <dgm:cxn modelId="{7E1A5A0D-B017-4275-A276-F5D0BB76796A}" type="presParOf" srcId="{51F4ACF4-98AF-40BF-99AB-011055E33BFE}" destId="{C064973A-B29C-43DD-8293-53DB7A9B7511}" srcOrd="3" destOrd="0" presId="urn:microsoft.com/office/officeart/2005/8/layout/orgChart1"/>
    <dgm:cxn modelId="{DAEBBFFD-1B76-41CC-B2D7-CB7F4F52A8E5}" type="presParOf" srcId="{C064973A-B29C-43DD-8293-53DB7A9B7511}" destId="{50898844-A415-4EB1-8118-51B04B59D57D}" srcOrd="0" destOrd="0" presId="urn:microsoft.com/office/officeart/2005/8/layout/orgChart1"/>
    <dgm:cxn modelId="{4CC62AD9-3A19-4E22-A5F6-381CD7EC80AE}" type="presParOf" srcId="{50898844-A415-4EB1-8118-51B04B59D57D}" destId="{E85365B1-D6BC-4330-8791-6E941487550C}" srcOrd="0" destOrd="0" presId="urn:microsoft.com/office/officeart/2005/8/layout/orgChart1"/>
    <dgm:cxn modelId="{DB8C005A-F5C7-4B6A-BD15-3BDCD95186A4}" type="presParOf" srcId="{50898844-A415-4EB1-8118-51B04B59D57D}" destId="{F375092F-B7ED-4FF9-AB31-4D7CC2F71EC7}" srcOrd="1" destOrd="0" presId="urn:microsoft.com/office/officeart/2005/8/layout/orgChart1"/>
    <dgm:cxn modelId="{AA1325BA-772C-44E4-BB63-427BA16A45F8}" type="presParOf" srcId="{C064973A-B29C-43DD-8293-53DB7A9B7511}" destId="{CB562D52-7E97-45AE-9709-1B0EC7545389}" srcOrd="1" destOrd="0" presId="urn:microsoft.com/office/officeart/2005/8/layout/orgChart1"/>
    <dgm:cxn modelId="{D5F8EFDF-3937-4733-8B79-184CA550A96D}" type="presParOf" srcId="{C064973A-B29C-43DD-8293-53DB7A9B7511}" destId="{8D763210-652C-40E2-BD65-A9363D125E13}" srcOrd="2" destOrd="0" presId="urn:microsoft.com/office/officeart/2005/8/layout/orgChart1"/>
    <dgm:cxn modelId="{E1BB1DB0-50A0-4B94-A4EE-58F5AE07BEF1}" type="presParOf" srcId="{51F4ACF4-98AF-40BF-99AB-011055E33BFE}" destId="{C0639664-6B1F-4FBE-AA19-DCF04B3BB7C8}" srcOrd="4" destOrd="0" presId="urn:microsoft.com/office/officeart/2005/8/layout/orgChart1"/>
    <dgm:cxn modelId="{168BC904-6BA5-42B1-A929-806E2947F024}" type="presParOf" srcId="{51F4ACF4-98AF-40BF-99AB-011055E33BFE}" destId="{3F919595-98FB-473D-B349-C4358AEBEEDA}" srcOrd="5" destOrd="0" presId="urn:microsoft.com/office/officeart/2005/8/layout/orgChart1"/>
    <dgm:cxn modelId="{9D7B56E7-8E12-4499-A002-B5310A246B1B}" type="presParOf" srcId="{3F919595-98FB-473D-B349-C4358AEBEEDA}" destId="{230A3A56-7EFF-46AA-85B8-AF014DEF1147}" srcOrd="0" destOrd="0" presId="urn:microsoft.com/office/officeart/2005/8/layout/orgChart1"/>
    <dgm:cxn modelId="{35AE0102-6B61-45C5-BACD-84AF4018ED12}" type="presParOf" srcId="{230A3A56-7EFF-46AA-85B8-AF014DEF1147}" destId="{4B885162-C96D-494F-A090-CF2B06628D74}" srcOrd="0" destOrd="0" presId="urn:microsoft.com/office/officeart/2005/8/layout/orgChart1"/>
    <dgm:cxn modelId="{1567FF8B-1953-4D86-8324-A13A2B2862CA}" type="presParOf" srcId="{230A3A56-7EFF-46AA-85B8-AF014DEF1147}" destId="{C26B7045-9343-433F-840D-1BB57B20BC8A}" srcOrd="1" destOrd="0" presId="urn:microsoft.com/office/officeart/2005/8/layout/orgChart1"/>
    <dgm:cxn modelId="{15916465-D3DF-460B-8273-CB5CD7DC4F99}" type="presParOf" srcId="{3F919595-98FB-473D-B349-C4358AEBEEDA}" destId="{DA07F753-2CD4-4AD5-A928-F997C2E1A56F}" srcOrd="1" destOrd="0" presId="urn:microsoft.com/office/officeart/2005/8/layout/orgChart1"/>
    <dgm:cxn modelId="{5619DADB-4B84-4EF1-9B86-9AFAD387DACD}" type="presParOf" srcId="{3F919595-98FB-473D-B349-C4358AEBEEDA}" destId="{FC6CAC4E-BFF6-4214-B2D5-FE7C780A1659}" srcOrd="2" destOrd="0" presId="urn:microsoft.com/office/officeart/2005/8/layout/orgChart1"/>
    <dgm:cxn modelId="{8590A0D2-AE3A-40C4-B6D0-3CBB90210955}" type="presParOf" srcId="{A3C85B1F-6EFF-4BDE-8984-E0EB7C03FE02}" destId="{E5F4F681-3376-486B-8AFC-4B2756323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39664-6B1F-4FBE-AA19-DCF04B3BB7C8}">
      <dsp:nvSpPr>
        <dsp:cNvPr id="0" name=""/>
        <dsp:cNvSpPr/>
      </dsp:nvSpPr>
      <dsp:spPr>
        <a:xfrm>
          <a:off x="5040118" y="776449"/>
          <a:ext cx="3446808" cy="598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03"/>
              </a:lnTo>
              <a:lnTo>
                <a:pt x="3446808" y="299103"/>
              </a:lnTo>
              <a:lnTo>
                <a:pt x="3446808" y="598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AC44D-7DFA-443B-AE73-FD51DE634F05}">
      <dsp:nvSpPr>
        <dsp:cNvPr id="0" name=""/>
        <dsp:cNvSpPr/>
      </dsp:nvSpPr>
      <dsp:spPr>
        <a:xfrm>
          <a:off x="4994398" y="776449"/>
          <a:ext cx="91440" cy="598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A014C-C546-41CA-8B6A-2A2F013794A8}">
      <dsp:nvSpPr>
        <dsp:cNvPr id="0" name=""/>
        <dsp:cNvSpPr/>
      </dsp:nvSpPr>
      <dsp:spPr>
        <a:xfrm>
          <a:off x="1593309" y="776449"/>
          <a:ext cx="3446808" cy="598206"/>
        </a:xfrm>
        <a:custGeom>
          <a:avLst/>
          <a:gdLst/>
          <a:ahLst/>
          <a:cxnLst/>
          <a:rect l="0" t="0" r="0" b="0"/>
          <a:pathLst>
            <a:path>
              <a:moveTo>
                <a:pt x="3446808" y="0"/>
              </a:moveTo>
              <a:lnTo>
                <a:pt x="3446808" y="299103"/>
              </a:lnTo>
              <a:lnTo>
                <a:pt x="0" y="299103"/>
              </a:lnTo>
              <a:lnTo>
                <a:pt x="0" y="598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67FE0-51F3-44FF-8F7C-DCDB4B24F1B6}">
      <dsp:nvSpPr>
        <dsp:cNvPr id="0" name=""/>
        <dsp:cNvSpPr/>
      </dsp:nvSpPr>
      <dsp:spPr>
        <a:xfrm>
          <a:off x="3615817" y="689"/>
          <a:ext cx="2848602" cy="77575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Barry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CEO</a:t>
          </a:r>
          <a:endParaRPr kumimoji="0" lang="en-US" altLang="en-US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15817" y="689"/>
        <a:ext cx="2848602" cy="775759"/>
      </dsp:txXfrm>
    </dsp:sp>
    <dsp:sp modelId="{8C54CB37-F3B8-4594-ACD3-C2C9324F94B9}">
      <dsp:nvSpPr>
        <dsp:cNvPr id="0" name=""/>
        <dsp:cNvSpPr/>
      </dsp:nvSpPr>
      <dsp:spPr>
        <a:xfrm>
          <a:off x="169008" y="1374655"/>
          <a:ext cx="2848602" cy="142430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Corporate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Kim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John, David, </a:t>
          </a:r>
          <a:r>
            <a:rPr kumimoji="0" lang="en-GB" altLang="en-U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Gwenda</a:t>
          </a: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Hilary, Dave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69008" y="1374655"/>
        <a:ext cx="2848602" cy="1424301"/>
      </dsp:txXfrm>
    </dsp:sp>
    <dsp:sp modelId="{E85365B1-D6BC-4330-8791-6E941487550C}">
      <dsp:nvSpPr>
        <dsp:cNvPr id="0" name=""/>
        <dsp:cNvSpPr/>
      </dsp:nvSpPr>
      <dsp:spPr>
        <a:xfrm>
          <a:off x="3615817" y="1374655"/>
          <a:ext cx="2848602" cy="26898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Joan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Fred, Manuel,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Nick, Simon, Will, </a:t>
          </a:r>
          <a:r>
            <a:rPr kumimoji="0" lang="en-GB" altLang="en-U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Tamison</a:t>
          </a: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Dwain, Eric, Erica, Alfred,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Becky, George, Sue, Eve,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Ian, Elizabeth, Rob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15817" y="1374655"/>
        <a:ext cx="2848602" cy="2689878"/>
      </dsp:txXfrm>
    </dsp:sp>
    <dsp:sp modelId="{4B885162-C96D-494F-A090-CF2B06628D74}">
      <dsp:nvSpPr>
        <dsp:cNvPr id="0" name=""/>
        <dsp:cNvSpPr/>
      </dsp:nvSpPr>
      <dsp:spPr>
        <a:xfrm>
          <a:off x="7062626" y="1374655"/>
          <a:ext cx="2848602" cy="267862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4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Chris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Albert, James, Mike,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Ron, Peter, Paul,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Thomas, Tom, Martin,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Sam, Timothy, Carol,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Claire, Lucy, Susan,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Wendy, Angela, Ian,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Gary, Nicholas, Pat, </a:t>
          </a:r>
          <a:b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Maureen, Tony</a:t>
          </a:r>
          <a:endParaRPr kumimoji="0" lang="en-US" altLang="en-U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062626" y="1374655"/>
        <a:ext cx="2848602" cy="267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9EB6-753D-0440-A3CC-6B1A1BB255D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5075-E044-054B-898B-D3B5F62E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avy">
    <p:bg>
      <p:bgPr>
        <a:solidFill>
          <a:srgbClr val="2A1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549891"/>
            <a:ext cx="10080000" cy="1080000"/>
          </a:xfrm>
        </p:spPr>
        <p:txBody>
          <a:bodyPr lIns="0" tIns="0" rIns="0" bIns="0"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1873129"/>
            <a:ext cx="10080000" cy="3464046"/>
          </a:xfrm>
        </p:spPr>
        <p:txBody>
          <a:bodyPr lIns="0" tIns="0" rIns="0" bIns="0"/>
          <a:lstStyle>
            <a:lvl1pPr marL="0" indent="0" algn="l">
              <a:buNone/>
              <a:defRPr sz="2400" b="0" i="0">
                <a:solidFill>
                  <a:srgbClr val="FFC600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orient="horz" pos="3362" userDrawn="1">
          <p15:clr>
            <a:srgbClr val="FBAE40"/>
          </p15:clr>
        </p15:guide>
        <p15:guide id="4" pos="756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Navy/Yellow">
    <p:bg>
      <p:bgPr>
        <a:solidFill>
          <a:srgbClr val="2A1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18" y="4978890"/>
            <a:ext cx="2756486" cy="34933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- Gre Blue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8800" y="549891"/>
            <a:ext cx="10080000" cy="1008000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606EB2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Contents 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98800" y="1682435"/>
            <a:ext cx="10080000" cy="3600000"/>
          </a:xfrm>
        </p:spPr>
        <p:txBody>
          <a:bodyPr lIns="0" tIns="0" rIns="0" bIns="0"/>
          <a:lstStyle>
            <a:lvl1pPr marL="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9144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3716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18288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56713" y="549891"/>
            <a:ext cx="36000" cy="4788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681" y="5335778"/>
            <a:ext cx="2833116" cy="15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- Gre Blue/Yellow">
    <p:bg>
      <p:bgPr>
        <a:solidFill>
          <a:srgbClr val="606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800" y="512763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800" y="1808763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FFC600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- Yellow/Navy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00" y="512763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000" y="1808763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- Pink/Navy">
    <p:bg>
      <p:bgPr>
        <a:solidFill>
          <a:srgbClr val="E04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00" y="512763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000" y="1808763"/>
            <a:ext cx="9898199" cy="7040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- Orange/Navy">
    <p:bg>
      <p:bgPr>
        <a:solidFill>
          <a:srgbClr val="E04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00" y="512763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000" y="1808763"/>
            <a:ext cx="9898199" cy="7040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" y="320383"/>
            <a:ext cx="2925646" cy="129363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6713" y="549891"/>
            <a:ext cx="36000" cy="4788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681" y="5335778"/>
            <a:ext cx="2833116" cy="15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er Slide - Green/Yellow">
    <p:bg>
      <p:bgPr>
        <a:solidFill>
          <a:srgbClr val="00B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88000" y="512763"/>
            <a:ext cx="10356094" cy="5156854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56713" y="512763"/>
            <a:ext cx="36000" cy="482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A1564"/>
                </a:solidFill>
              </a:rPr>
              <a:t> </a:t>
            </a:r>
            <a:endParaRPr lang="en-US" dirty="0">
              <a:solidFill>
                <a:srgbClr val="2A156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286" y="5337891"/>
            <a:ext cx="281409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188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1F7F-FE6D-D943-8FCC-6B1B16CEE67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E4C5-EAE9-914A-8568-3235713B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66" r:id="rId8"/>
    <p:sldLayoutId id="2147483665" r:id="rId9"/>
    <p:sldLayoutId id="2147483658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tx1"/>
          </a:solidFill>
          <a:latin typeface="Antonio" charset="0"/>
          <a:ea typeface="Antonio" charset="0"/>
          <a:cs typeface="Antoni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phieehill.shinyapps.io/my-little-cron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etworkx.github.io/" TargetMode="External"/><Relationship Id="rId3" Type="http://schemas.openxmlformats.org/officeDocument/2006/relationships/hyperlink" Target="http://vlado.fmf.uni-lj.si/pub/networks/pajek" TargetMode="External"/><Relationship Id="rId7" Type="http://schemas.openxmlformats.org/officeDocument/2006/relationships/hyperlink" Target="http://cran.r-project.org/web/packages/sna" TargetMode="External"/><Relationship Id="rId2" Type="http://schemas.openxmlformats.org/officeDocument/2006/relationships/hyperlink" Target="https://sites.google.com/site/netdrawsoftware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one.ethz.ch/" TargetMode="External"/><Relationship Id="rId5" Type="http://schemas.openxmlformats.org/officeDocument/2006/relationships/hyperlink" Target="https://gephi.org/" TargetMode="External"/><Relationship Id="rId4" Type="http://schemas.openxmlformats.org/officeDocument/2006/relationships/hyperlink" Target="http://www.casos.cs.cmu.edu/projects/o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714" y="2975957"/>
            <a:ext cx="3896710" cy="2570904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Bruce Cronin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999" y="512763"/>
            <a:ext cx="4212002" cy="200333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3800" dirty="0">
                <a:latin typeface="Arial"/>
                <a:cs typeface="Arial"/>
              </a:rPr>
              <a:t>Social Network Analysis for </a:t>
            </a:r>
            <a:br>
              <a:rPr lang="en-US" sz="3800" dirty="0">
                <a:latin typeface="Arial"/>
                <a:cs typeface="Arial"/>
              </a:rPr>
            </a:br>
            <a:r>
              <a:rPr lang="en-US" sz="3800" dirty="0">
                <a:latin typeface="Arial"/>
                <a:cs typeface="Arial"/>
              </a:rPr>
              <a:t>Heterodox Inquiry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27" y="655093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2A1564">
                    <a:alpha val="76000"/>
                  </a:srgbClr>
                </a:solidFill>
              </a:rPr>
              <a:t>18102018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0001" y="0"/>
            <a:ext cx="6804000" cy="6840000"/>
          </a:xfrm>
          <a:prstGeom prst="rect">
            <a:avLst/>
          </a:prstGeom>
          <a:solidFill>
            <a:schemeClr val="bg2"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CC9B230-EFB4-4A8B-B290-3EEF00A0F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0" t="-14" r="27851" b="1295"/>
          <a:stretch/>
        </p:blipFill>
        <p:spPr>
          <a:xfrm>
            <a:off x="5400001" y="18000"/>
            <a:ext cx="6804000" cy="68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8657-899D-4301-86CF-A891E838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Activity</a:t>
            </a:r>
            <a:endParaRPr lang="en-GB" b="0" dirty="0">
              <a:solidFill>
                <a:schemeClr val="accent2"/>
              </a:solidFill>
              <a:latin typeface="Work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45B7-9E6E-46B2-ACB1-51BB6AD4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</a:t>
            </a:r>
            <a:r>
              <a:rPr lang="en-GB" dirty="0" err="1"/>
              <a:t>Netdraw</a:t>
            </a:r>
            <a:endParaRPr lang="en-GB" dirty="0"/>
          </a:p>
          <a:p>
            <a:r>
              <a:rPr lang="en-GB" dirty="0"/>
              <a:t>Open Padgett</a:t>
            </a:r>
          </a:p>
        </p:txBody>
      </p:sp>
    </p:spTree>
    <p:extLst>
      <p:ext uri="{BB962C8B-B14F-4D97-AF65-F5344CB8AC3E}">
        <p14:creationId xmlns:p14="http://schemas.microsoft.com/office/powerpoint/2010/main" val="36256333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48B0-93A8-44D1-97DF-FCD33D0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for SNA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A070-EC92-4233-844F-4D32F1FF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Highly sensitive to response rate. Emerging statistical techniques.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Roster - Assess respondent’s relationship with each member of organisation listed.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Vulnerable to subjective interpretation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what is a friend?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prompt specific time periods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Problems of recall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Personal sensitivity</a:t>
            </a:r>
          </a:p>
          <a:p>
            <a:endParaRPr lang="en-GB" dirty="0"/>
          </a:p>
        </p:txBody>
      </p:sp>
      <p:pic>
        <p:nvPicPr>
          <p:cNvPr id="4" name="Picture 4" descr="j0297177">
            <a:extLst>
              <a:ext uri="{FF2B5EF4-FFF2-40B4-BE49-F238E27FC236}">
                <a16:creationId xmlns:a16="http://schemas.microsoft.com/office/drawing/2014/main" id="{87741FFB-EA28-41A8-A335-C17C2EC1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50" y="3787729"/>
            <a:ext cx="179705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8671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D5BA-6581-46D7-97F0-A038217B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EDB8-9F20-4017-9713-CD4EA0FC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do you most often discuss personal matters with?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do you most often spend free time with?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do you report to?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is your most promising subordinate?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are your most valued contacts in the firm?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is an essential source of buy in?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is the contact most important to your continued success in the firm?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is your most difficult contact?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With whom would you discuss moving to a new job?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Who do you go to so that you can say ‘I ran it by …. and they said …’?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With whom do you discuss issues important to your work?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527F2D1-1890-4801-A033-B0E29221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169" y="5416331"/>
            <a:ext cx="299896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400" dirty="0">
                <a:latin typeface="Tahoma" pitchFamily="34" charset="0"/>
                <a:cs typeface="Arial" charset="0"/>
              </a:rPr>
              <a:t>Cross </a:t>
            </a:r>
            <a:r>
              <a:rPr lang="en-GB" sz="1400" i="1" dirty="0">
                <a:latin typeface="Tahoma" pitchFamily="34" charset="0"/>
                <a:cs typeface="Arial" charset="0"/>
              </a:rPr>
              <a:t>et al.</a:t>
            </a:r>
            <a:r>
              <a:rPr lang="en-GB" sz="1400" dirty="0">
                <a:latin typeface="Tahoma" pitchFamily="34" charset="0"/>
                <a:cs typeface="Arial" charset="0"/>
              </a:rPr>
              <a:t> (2001), Burt  (2001)</a:t>
            </a:r>
          </a:p>
        </p:txBody>
      </p:sp>
    </p:spTree>
    <p:extLst>
      <p:ext uri="{BB962C8B-B14F-4D97-AF65-F5344CB8AC3E}">
        <p14:creationId xmlns:p14="http://schemas.microsoft.com/office/powerpoint/2010/main" val="22701588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793F-9C49-4CC0-9015-981F5814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B09B-2BE6-447C-9EDF-6E0FAE03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Respondent anonymity is not possible because specific personal relationships are the object of study </a:t>
            </a:r>
          </a:p>
          <a:p>
            <a:pPr lvl="1"/>
            <a:r>
              <a:rPr lang="en-GB" sz="2100" dirty="0"/>
              <a:t>			‘Tom – Alice’  not  ‘X - Y’</a:t>
            </a:r>
            <a:br>
              <a:rPr lang="en-GB" sz="2100" dirty="0"/>
            </a:br>
            <a:r>
              <a:rPr lang="en-GB" sz="21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Respondents may cite relationships with third parties who may not wish to participate in the study </a:t>
            </a:r>
          </a:p>
          <a:p>
            <a:pPr lvl="1"/>
            <a:r>
              <a:rPr lang="en-GB" sz="2100" dirty="0"/>
              <a:t>while respondents are reporting their own perception, they are also reporting shared information – the fact that a relationship exists</a:t>
            </a:r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034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1E44-A40D-496C-B50A-219B6E1F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E3B0F-970F-442F-B032-D2215E9C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Confidentiality is difficult as participants may deduce the identity of individuals from a network position</a:t>
            </a:r>
            <a:r>
              <a:rPr lang="en-US" dirty="0"/>
              <a:t>, even when presented anonymously in a sociogram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Informed consent is difficult to obtain because the technique is new and participants probably will not fully anticipate the implications of the information they provide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895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7CFE-D1E8-4DA4-B882-AE161A32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F957-66B3-4498-BEEB-78FE61A1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Participants have different conceptions of group boundaries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 ‘close’ associates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Geographic or organisational boundaries may overlook important social relationships.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 money flows strongly influenced by government agencies and banks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Cut-off points often arbitrary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 100 largest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Boundary definition based on theoretical significance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Completeness important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10% sample = 90% connections missed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Radically affects network structure </a:t>
            </a:r>
          </a:p>
          <a:p>
            <a:endParaRPr lang="en-GB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8E025F0-2E60-4DED-9E5B-A8536F85C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536" y="5445311"/>
            <a:ext cx="331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 err="1">
                <a:latin typeface="Arial" charset="0"/>
              </a:rPr>
              <a:t>Laumann</a:t>
            </a:r>
            <a:r>
              <a:rPr lang="en-GB" sz="1400" dirty="0">
                <a:latin typeface="Arial" charset="0"/>
              </a:rPr>
              <a:t>, Marsden &amp; </a:t>
            </a:r>
            <a:r>
              <a:rPr lang="en-GB" sz="1400" dirty="0" err="1">
                <a:latin typeface="Arial" charset="0"/>
              </a:rPr>
              <a:t>Prensky</a:t>
            </a:r>
            <a:r>
              <a:rPr lang="en-GB" sz="1400" dirty="0">
                <a:latin typeface="Arial" charset="0"/>
              </a:rPr>
              <a:t> (1983)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847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41F5-FD57-4288-8B87-111A03D3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7CB0-69CD-4081-AC06-038761F9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Positional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Occupants of formally defined positions or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Problem – boundary definition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Reputational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Expert panel - knowledgeable informants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Snowballing – a few nominate others, who nominate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Problem - Likely to be well-connected by definition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Event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Identify those who participate in significant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Problem – event selection, extent of participation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4BF8A5A-B5AC-4EFD-8B37-42AF5FDE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536" y="5445311"/>
            <a:ext cx="331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 err="1">
                <a:latin typeface="Arial" charset="0"/>
              </a:rPr>
              <a:t>Laumann</a:t>
            </a:r>
            <a:r>
              <a:rPr lang="en-GB" sz="1400" dirty="0">
                <a:latin typeface="Arial" charset="0"/>
              </a:rPr>
              <a:t>, Marsden &amp; </a:t>
            </a:r>
            <a:r>
              <a:rPr lang="en-GB" sz="1400" dirty="0" err="1">
                <a:latin typeface="Arial" charset="0"/>
              </a:rPr>
              <a:t>Prensky</a:t>
            </a:r>
            <a:r>
              <a:rPr lang="en-GB" sz="1400" dirty="0">
                <a:latin typeface="Arial" charset="0"/>
              </a:rPr>
              <a:t> (1983)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4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5016-6BDD-4D3D-854A-1393B74A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5C13-ED1E-442A-BF99-487062EB6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609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F91F-1A6D-4BEC-A0F2-6B7533E3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MSCo</a:t>
            </a:r>
            <a:r>
              <a:rPr lang="en-GB" dirty="0"/>
              <a:t> – Informal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1D3B0-4E91-47BA-BF75-4438A626F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12102" r="10322" b="9936"/>
          <a:stretch/>
        </p:blipFill>
        <p:spPr>
          <a:xfrm>
            <a:off x="3588564" y="955911"/>
            <a:ext cx="8603436" cy="5843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C5E10-6863-47B1-94FA-3A33D3C8728D}"/>
              </a:ext>
            </a:extLst>
          </p:cNvPr>
          <p:cNvSpPr txBox="1"/>
          <p:nvPr/>
        </p:nvSpPr>
        <p:spPr>
          <a:xfrm>
            <a:off x="1047520" y="1557891"/>
            <a:ext cx="2995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From whom do you obtain information important to do your work?</a:t>
            </a:r>
          </a:p>
        </p:txBody>
      </p:sp>
    </p:spTree>
    <p:extLst>
      <p:ext uri="{BB962C8B-B14F-4D97-AF65-F5344CB8AC3E}">
        <p14:creationId xmlns:p14="http://schemas.microsoft.com/office/powerpoint/2010/main" val="354483646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F483-6A08-4057-8A0D-D843EF0F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Make a case for this KM expenditure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7E5358-822C-4114-9F15-5E0141E6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938" y="23693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0DF153-BA34-4C91-8BDF-DAD3FACF0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100" y="229790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8A8875-D111-4ABE-81B5-A9159A7C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75" y="28725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C69EE8-958F-4492-B939-E839DDAD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738" y="359330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16E969-AD51-4172-9DE2-C20BBB65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8" y="431403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5D0D45-4ADD-4DC8-948B-B6680A8C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138" y="43854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0901CC-7EC5-441D-A658-31AB5EED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838" y="41695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B5AA8D-2AC0-4960-A86C-30F61616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138" y="3521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B067CD-2D7F-4D5D-893B-602428B6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225" y="21534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B4CFCF-A02E-4593-841C-F7647C2B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663" y="294560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A516C1-D409-4D56-98D6-18E3C070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388" y="402510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6EEC48-1905-47EF-980D-2AC27061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225" y="409813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977016-F22E-4D68-BB90-80A05F0E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200" y="48172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0C438A-F425-4908-A27F-A1E443E27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363" y="46013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DD3B5-05F6-49DB-B9DD-AB993057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213" y="1793081"/>
            <a:ext cx="2376487" cy="36718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230065-5AE1-4DE1-BE9B-7A517E8D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163" y="1793081"/>
            <a:ext cx="2303462" cy="36718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1C85633D-13FB-4174-BAEE-B609CC6EF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3000" y="3448844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15ABAEDC-071A-47B8-A7B9-924C5EF7D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4438" y="3232944"/>
            <a:ext cx="10080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1456418B-325A-4B11-A9A8-C7276597D3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238" y="3377406"/>
            <a:ext cx="6492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68F99160-9BEF-4BB4-94E0-CC17FEC26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800" y="3809206"/>
            <a:ext cx="12954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BE13B015-5FA6-4EE7-B25F-137A05155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438" y="3880644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42714D11-5371-4E5F-9A95-341AF23EA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975" y="3448844"/>
            <a:ext cx="730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BF91F8CE-DE7A-4153-A08E-2160A2B0D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1200" y="3809206"/>
            <a:ext cx="3587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330A7014-2133-4987-8B0D-FEB0FAF120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738" y="4314031"/>
            <a:ext cx="4318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3E5E590B-E586-4F34-940F-01709B02C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9038" y="4314031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EC72BDDC-DC4B-40C8-9F7C-12B7FBB5A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6013" y="3737769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C459AB05-557B-4C53-B8BA-1CFDC2462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6013" y="3017044"/>
            <a:ext cx="7921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63A03F12-A1B9-43BD-B8EF-11FAFC1B0E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9038" y="3017044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5059CA7A-FED0-4C33-85AD-6E28EA6B89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575" y="3737769"/>
            <a:ext cx="714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59D080D6-ACF5-418F-86FD-B58B05F6A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6013" y="3088481"/>
            <a:ext cx="730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3928A595-2C24-4EF0-9C5F-3377C5A25B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9038" y="2585244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EC1F8A2C-750F-4BF1-8777-469A281F3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838" y="2440781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5F2A8453-0D37-487E-8834-A79F618B1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2638" y="2513806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B3DC2F58-82FF-4D72-8F7A-444AAF6B5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813" y="2585244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7C6664AA-8A5F-415F-9153-308826116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975" y="2513806"/>
            <a:ext cx="730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1A856138-F8DB-4D9A-9EE1-C4013418F7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2638" y="2945606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3C4D7AC6-074C-4934-A6A6-6EC054328D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0475" y="3017044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E53B8E33-00DC-437B-BB14-44FE756D4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7813" y="2585244"/>
            <a:ext cx="3603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ABD48326-DA46-435E-A03B-DC7633E7FB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7813" y="2585244"/>
            <a:ext cx="1444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2582C811-A76C-45B2-992B-9A6F32EBFD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69038" y="3737769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3C910F44-A637-4372-B9A1-551C082CD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638" y="3664744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4">
            <a:extLst>
              <a:ext uri="{FF2B5EF4-FFF2-40B4-BE49-F238E27FC236}">
                <a16:creationId xmlns:a16="http://schemas.microsoft.com/office/drawing/2014/main" id="{D61C1FEC-87D2-4593-98C8-5B3CB88295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963" y="2440781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4870EDE0-AD36-4AA6-8862-55CB7997F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400" y="2297906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62362705-8D08-4DAC-86D9-5ED092E4F2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8400" y="2297906"/>
            <a:ext cx="5048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FCAAD38B-88C8-44D9-984B-BBF257B0A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8400" y="3088481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F37D1184-D42D-429F-810C-C11575038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6100" y="236934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id="{352C7834-7EC6-48FA-918C-E00B475F3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563" y="3088481"/>
            <a:ext cx="3603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50">
            <a:extLst>
              <a:ext uri="{FF2B5EF4-FFF2-40B4-BE49-F238E27FC236}">
                <a16:creationId xmlns:a16="http://schemas.microsoft.com/office/drawing/2014/main" id="{3BB4872C-6F33-43DD-ADB6-8BA6EC234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9125" y="2369344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E59BC004-8DB5-4F20-B79F-56F71FED24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663" y="4314031"/>
            <a:ext cx="714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14A5F8F6-8094-4172-84D1-E9EDE5EA9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9125" y="4241006"/>
            <a:ext cx="5032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508949F7-68B7-45F1-80DB-9F724AC1F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5388" y="4241006"/>
            <a:ext cx="714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8CE29E66-A788-4EBA-A114-6C76DE04F7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12363" y="3448844"/>
            <a:ext cx="144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503673B5-D0D6-49AB-AE97-8EF14C3112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6963" y="3305969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CE1FB741-36C0-4B5E-8677-8D72AFDD7E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6963" y="3305969"/>
            <a:ext cx="5762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41765441-CF0E-49A1-800E-AAB3325B52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6963" y="3305969"/>
            <a:ext cx="12969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2E380CC8-4413-4457-B23E-3400E36594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6963" y="3305969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057857B1-9B56-460F-BD1C-EA1BA78D9E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238" y="3377406"/>
            <a:ext cx="19446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6A50A2-DE03-415C-9349-B92F87FA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488" y="32329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60D417D-FE1D-4CB5-A58A-86F01B7AD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500" y="316150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55DF2DD0-167E-4240-B1DF-634E49542C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09125" y="3161506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Text Box 63">
            <a:extLst>
              <a:ext uri="{FF2B5EF4-FFF2-40B4-BE49-F238E27FC236}">
                <a16:creationId xmlns:a16="http://schemas.microsoft.com/office/drawing/2014/main" id="{FEE20E2B-AA24-409F-A3B7-C622BF95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250" y="5537994"/>
            <a:ext cx="28797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Verdana" pitchFamily="34" charset="0"/>
              </a:rPr>
              <a:t>Adapted from Cross, R and Parker, A., </a:t>
            </a:r>
            <a:r>
              <a:rPr lang="en-US" altLang="en-US" sz="1000" i="1">
                <a:latin typeface="Verdana" pitchFamily="34" charset="0"/>
              </a:rPr>
              <a:t>The Hidden Power of Social Networks</a:t>
            </a:r>
            <a:r>
              <a:rPr lang="en-US" altLang="en-US" sz="1000">
                <a:latin typeface="Verdana" pitchFamily="34" charset="0"/>
              </a:rPr>
              <a:t>, Harvard Business School Press, 2004</a:t>
            </a:r>
            <a:r>
              <a:rPr lang="en-GB" altLang="en-US" sz="1000">
                <a:latin typeface="Verdana" pitchFamily="34" charset="0"/>
              </a:rPr>
              <a:t> </a:t>
            </a:r>
            <a:endParaRPr lang="en-US" altLang="en-US" sz="1000">
              <a:latin typeface="Verdana" pitchFamily="34" charset="0"/>
            </a:endParaRPr>
          </a:p>
        </p:txBody>
      </p:sp>
      <p:sp>
        <p:nvSpPr>
          <p:cNvPr id="65" name="Line 64">
            <a:extLst>
              <a:ext uri="{FF2B5EF4-FFF2-40B4-BE49-F238E27FC236}">
                <a16:creationId xmlns:a16="http://schemas.microsoft.com/office/drawing/2014/main" id="{0394AADF-A59B-4CEB-A191-C0BF50A57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3000" y="2369344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65">
            <a:extLst>
              <a:ext uri="{FF2B5EF4-FFF2-40B4-BE49-F238E27FC236}">
                <a16:creationId xmlns:a16="http://schemas.microsoft.com/office/drawing/2014/main" id="{B76E00DC-336C-476C-9BE7-759C31F9C0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4438" y="2440781"/>
            <a:ext cx="10080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58322EA8-E56F-453A-A917-F86E4BB0ED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4800" y="2369344"/>
            <a:ext cx="7207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67">
            <a:extLst>
              <a:ext uri="{FF2B5EF4-FFF2-40B4-BE49-F238E27FC236}">
                <a16:creationId xmlns:a16="http://schemas.microsoft.com/office/drawing/2014/main" id="{4C7F100C-E38F-4533-84AB-94809641C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9038" y="4456906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1041550-901C-411B-8EAA-7936EF0D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500" y="222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89EB0789-A058-4DC8-B318-4C65D538F9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3000" y="2440781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70">
            <a:extLst>
              <a:ext uri="{FF2B5EF4-FFF2-40B4-BE49-F238E27FC236}">
                <a16:creationId xmlns:a16="http://schemas.microsoft.com/office/drawing/2014/main" id="{2CE4205F-FFAF-4E41-AD8C-AE190DE7E2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1200" y="2872581"/>
            <a:ext cx="15113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71">
            <a:extLst>
              <a:ext uri="{FF2B5EF4-FFF2-40B4-BE49-F238E27FC236}">
                <a16:creationId xmlns:a16="http://schemas.microsoft.com/office/drawing/2014/main" id="{9742AD0B-5070-4474-9517-A9961F7D43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438" y="3377406"/>
            <a:ext cx="10810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2CAEB589-3284-4762-AD85-B907D1DAE7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4438" y="4385469"/>
            <a:ext cx="16573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D7E8C72C-B1CC-4BFE-84FD-248872E4B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7688" y="4745831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E9F7D477-0AFA-4FFE-B181-42EA4EE73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438" y="4241006"/>
            <a:ext cx="17287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75">
            <a:extLst>
              <a:ext uri="{FF2B5EF4-FFF2-40B4-BE49-F238E27FC236}">
                <a16:creationId xmlns:a16="http://schemas.microsoft.com/office/drawing/2014/main" id="{48A957AE-4235-44EC-969D-C27142F191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24800" y="3809206"/>
            <a:ext cx="13684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76">
            <a:extLst>
              <a:ext uri="{FF2B5EF4-FFF2-40B4-BE49-F238E27FC236}">
                <a16:creationId xmlns:a16="http://schemas.microsoft.com/office/drawing/2014/main" id="{F4465EDC-2FCE-45B8-B720-D4672CEB0E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7463" y="3377406"/>
            <a:ext cx="22320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77">
            <a:extLst>
              <a:ext uri="{FF2B5EF4-FFF2-40B4-BE49-F238E27FC236}">
                <a16:creationId xmlns:a16="http://schemas.microsoft.com/office/drawing/2014/main" id="{5E310C0A-EFF7-4288-9AFF-4DE7D2567E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4438" y="3161506"/>
            <a:ext cx="187325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78">
            <a:extLst>
              <a:ext uri="{FF2B5EF4-FFF2-40B4-BE49-F238E27FC236}">
                <a16:creationId xmlns:a16="http://schemas.microsoft.com/office/drawing/2014/main" id="{752C0C2E-864F-4AA1-AFE4-D56B3A7CF3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24800" y="3809206"/>
            <a:ext cx="20891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A8F5FAD-524A-43EC-BBB9-4355739A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338" y="36647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1" name="Line 80">
            <a:extLst>
              <a:ext uri="{FF2B5EF4-FFF2-40B4-BE49-F238E27FC236}">
                <a16:creationId xmlns:a16="http://schemas.microsoft.com/office/drawing/2014/main" id="{68635802-D5F5-4A2F-9DF2-DEF7DB1D2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9125" y="4169569"/>
            <a:ext cx="5762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81">
            <a:extLst>
              <a:ext uri="{FF2B5EF4-FFF2-40B4-BE49-F238E27FC236}">
                <a16:creationId xmlns:a16="http://schemas.microsoft.com/office/drawing/2014/main" id="{0E9D6530-1C9F-42BC-9B48-F3EF10DAC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4663" y="4169569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82">
            <a:extLst>
              <a:ext uri="{FF2B5EF4-FFF2-40B4-BE49-F238E27FC236}">
                <a16:creationId xmlns:a16="http://schemas.microsoft.com/office/drawing/2014/main" id="{2B117A91-33D7-4895-B5F0-F333126F10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3000" y="3377406"/>
            <a:ext cx="25923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83">
            <a:extLst>
              <a:ext uri="{FF2B5EF4-FFF2-40B4-BE49-F238E27FC236}">
                <a16:creationId xmlns:a16="http://schemas.microsoft.com/office/drawing/2014/main" id="{CFD95765-57DE-40EC-8D50-F0FE2BC78C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1200" y="2945606"/>
            <a:ext cx="30241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84">
            <a:extLst>
              <a:ext uri="{FF2B5EF4-FFF2-40B4-BE49-F238E27FC236}">
                <a16:creationId xmlns:a16="http://schemas.microsoft.com/office/drawing/2014/main" id="{677AA619-574E-4432-8040-DDD01F9524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2638" y="2945606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Line 85">
            <a:extLst>
              <a:ext uri="{FF2B5EF4-FFF2-40B4-BE49-F238E27FC236}">
                <a16:creationId xmlns:a16="http://schemas.microsoft.com/office/drawing/2014/main" id="{74D244E2-4629-42ED-A15F-2F47A7AD68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3000" y="2440781"/>
            <a:ext cx="18716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Line 86">
            <a:extLst>
              <a:ext uri="{FF2B5EF4-FFF2-40B4-BE49-F238E27FC236}">
                <a16:creationId xmlns:a16="http://schemas.microsoft.com/office/drawing/2014/main" id="{C8D3076C-89E2-4EA9-B52F-E9C97DE7C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3000" y="2297906"/>
            <a:ext cx="18002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18DF7C3-BE26-4401-BB51-0F029ADF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738" y="28011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C172B8C-B8F4-405E-8165-A9AA3B23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8" y="32329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90" name="Text Box 89">
            <a:extLst>
              <a:ext uri="{FF2B5EF4-FFF2-40B4-BE49-F238E27FC236}">
                <a16:creationId xmlns:a16="http://schemas.microsoft.com/office/drawing/2014/main" id="{424E54E8-E669-4511-A790-BA9A4878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1937544"/>
            <a:ext cx="244951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latin typeface="Tahoma" pitchFamily="34" charset="0"/>
              </a:rPr>
              <a:t>Cross-group projects</a:t>
            </a:r>
          </a:p>
          <a:p>
            <a:pPr>
              <a:spcBef>
                <a:spcPct val="50000"/>
              </a:spcBef>
            </a:pPr>
            <a:r>
              <a:rPr lang="en-GB" altLang="en-US" sz="1800" dirty="0">
                <a:latin typeface="Tahoma" pitchFamily="34" charset="0"/>
              </a:rPr>
              <a:t>Mixed-revenue goals</a:t>
            </a:r>
          </a:p>
          <a:p>
            <a:pPr>
              <a:spcBef>
                <a:spcPct val="50000"/>
              </a:spcBef>
            </a:pPr>
            <a:r>
              <a:rPr lang="en-GB" altLang="en-US" sz="1800" dirty="0">
                <a:latin typeface="Tahoma" pitchFamily="34" charset="0"/>
              </a:rPr>
              <a:t>Weekly status calls</a:t>
            </a:r>
          </a:p>
          <a:p>
            <a:pPr>
              <a:spcBef>
                <a:spcPct val="50000"/>
              </a:spcBef>
            </a:pPr>
            <a:r>
              <a:rPr lang="en-GB" altLang="en-US" sz="1800" dirty="0">
                <a:latin typeface="Tahoma" pitchFamily="34" charset="0"/>
              </a:rPr>
              <a:t>Weekly email updates</a:t>
            </a:r>
          </a:p>
          <a:p>
            <a:pPr>
              <a:spcBef>
                <a:spcPct val="50000"/>
              </a:spcBef>
            </a:pPr>
            <a:r>
              <a:rPr lang="en-GB" altLang="en-US" sz="1800" dirty="0">
                <a:latin typeface="Tahoma" pitchFamily="34" charset="0"/>
              </a:rPr>
              <a:t>Project tracking database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4128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Introduction to social network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Data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Economic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Some network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Socio-economic (heterodox)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s\RESEARCH\Seminars\2013\Intro to SNA with Pajek 15.01.13\imports.jpg">
            <a:extLst>
              <a:ext uri="{FF2B5EF4-FFF2-40B4-BE49-F238E27FC236}">
                <a16:creationId xmlns:a16="http://schemas.microsoft.com/office/drawing/2014/main" id="{94556E19-7B1C-4577-9A60-948E131A7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29064" b="15364"/>
          <a:stretch/>
        </p:blipFill>
        <p:spPr bwMode="auto">
          <a:xfrm>
            <a:off x="3040655" y="1462938"/>
            <a:ext cx="8596585" cy="53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56D80-0F18-496B-B545-F2D1C44B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imports - potatoes</a:t>
            </a:r>
          </a:p>
        </p:txBody>
      </p:sp>
    </p:spTree>
    <p:extLst>
      <p:ext uri="{BB962C8B-B14F-4D97-AF65-F5344CB8AC3E}">
        <p14:creationId xmlns:p14="http://schemas.microsoft.com/office/powerpoint/2010/main" val="31565519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B82F-E127-468C-8607-28BA6E9F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Inter-</a:t>
            </a:r>
            <a:r>
              <a:rPr lang="en-US" altLang="en-US" dirty="0" err="1"/>
              <a:t>organisational</a:t>
            </a:r>
            <a:r>
              <a:rPr lang="en-US" altLang="en-US" dirty="0"/>
              <a:t> Networks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2AADF8-1864-45CD-9FF7-942D3EA0B1D8}"/>
              </a:ext>
            </a:extLst>
          </p:cNvPr>
          <p:cNvGrpSpPr>
            <a:grpSpLocks/>
          </p:cNvGrpSpPr>
          <p:nvPr/>
        </p:nvGrpSpPr>
        <p:grpSpPr bwMode="auto">
          <a:xfrm>
            <a:off x="1198800" y="1629749"/>
            <a:ext cx="6480175" cy="865188"/>
            <a:chOff x="431" y="1525"/>
            <a:chExt cx="4082" cy="54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AFC305EF-A9CC-47ED-843C-B3A004B6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570"/>
              <a:ext cx="966" cy="499"/>
            </a:xfrm>
            <a:prstGeom prst="homePlate">
              <a:avLst>
                <a:gd name="adj" fmla="val 48397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Tahoma" pitchFamily="34" charset="0"/>
                </a:rPr>
                <a:t>Supplier</a:t>
              </a: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7E038BD1-89F6-406A-ACA0-C82BE68A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525"/>
              <a:ext cx="1088" cy="544"/>
            </a:xfrm>
            <a:prstGeom prst="homePlat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Tahoma" pitchFamily="34" charset="0"/>
                </a:rPr>
                <a:t>Manufacturer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C49DA1F2-1A18-4DE4-9D2B-A55E5D077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525"/>
              <a:ext cx="998" cy="544"/>
            </a:xfrm>
            <a:prstGeom prst="homePlate">
              <a:avLst>
                <a:gd name="adj" fmla="val 45864"/>
              </a:avLst>
            </a:prstGeom>
            <a:solidFill>
              <a:srgbClr val="FF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Tahoma" pitchFamily="34" charset="0"/>
                </a:rPr>
                <a:t>Distributor</a:t>
              </a: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02F1331D-176D-4A86-A05C-2B7BC03D9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525"/>
              <a:ext cx="907" cy="545"/>
            </a:xfrm>
            <a:prstGeom prst="homePlate">
              <a:avLst>
                <a:gd name="adj" fmla="val 41606"/>
              </a:avLst>
            </a:prstGeom>
            <a:solidFill>
              <a:srgbClr val="FF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Tahoma" pitchFamily="34" charset="0"/>
                </a:rPr>
                <a:t>Retailer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014761-0930-4796-A2BC-6049CE52FA36}"/>
              </a:ext>
            </a:extLst>
          </p:cNvPr>
          <p:cNvGrpSpPr>
            <a:grpSpLocks/>
          </p:cNvGrpSpPr>
          <p:nvPr/>
        </p:nvGrpSpPr>
        <p:grpSpPr bwMode="auto">
          <a:xfrm>
            <a:off x="1198800" y="3429974"/>
            <a:ext cx="6480175" cy="865188"/>
            <a:chOff x="431" y="1525"/>
            <a:chExt cx="4082" cy="545"/>
          </a:xfrm>
        </p:grpSpPr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E40C4A7B-48F1-41D5-8997-06DCAEFFD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570"/>
              <a:ext cx="966" cy="499"/>
            </a:xfrm>
            <a:prstGeom prst="homePlate">
              <a:avLst>
                <a:gd name="adj" fmla="val 48397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Tahoma" pitchFamily="34" charset="0"/>
                </a:rPr>
                <a:t>Supplier</a:t>
              </a: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238891D3-9188-4984-826D-548906F21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525"/>
              <a:ext cx="1088" cy="544"/>
            </a:xfrm>
            <a:prstGeom prst="homePlat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Tahoma" pitchFamily="34" charset="0"/>
                </a:rPr>
                <a:t>Manufacturer</a:t>
              </a: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F45A82E2-2264-4944-841C-BDEC3DDC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525"/>
              <a:ext cx="998" cy="544"/>
            </a:xfrm>
            <a:prstGeom prst="homePlate">
              <a:avLst>
                <a:gd name="adj" fmla="val 45864"/>
              </a:avLst>
            </a:prstGeom>
            <a:solidFill>
              <a:srgbClr val="FF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Tahoma" pitchFamily="34" charset="0"/>
                </a:rPr>
                <a:t>Distributor</a:t>
              </a:r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7822C832-A939-4102-95DD-D68494F4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525"/>
              <a:ext cx="907" cy="545"/>
            </a:xfrm>
            <a:prstGeom prst="homePlate">
              <a:avLst>
                <a:gd name="adj" fmla="val 41606"/>
              </a:avLst>
            </a:prstGeom>
            <a:solidFill>
              <a:srgbClr val="FF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Tahoma" pitchFamily="34" charset="0"/>
                </a:rPr>
                <a:t>Retailer</a:t>
              </a:r>
            </a:p>
          </p:txBody>
        </p:sp>
      </p:grpSp>
      <p:sp>
        <p:nvSpPr>
          <p:cNvPr id="14" name="Text Box 13">
            <a:extLst>
              <a:ext uri="{FF2B5EF4-FFF2-40B4-BE49-F238E27FC236}">
                <a16:creationId xmlns:a16="http://schemas.microsoft.com/office/drawing/2014/main" id="{B98B134A-E321-426C-B43B-95EA0136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8187" y="4703149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sz="1600" b="1" dirty="0">
                <a:latin typeface="Arial" charset="0"/>
              </a:rPr>
              <a:t>Adapted  from Porter (1985)</a:t>
            </a:r>
            <a:endParaRPr lang="en-AU" altLang="en-US" sz="1600" b="1" dirty="0">
              <a:latin typeface="Arial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3709D521-DC8D-48AA-B16C-6690C9867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7087" y="2637812"/>
            <a:ext cx="503238" cy="7191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290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BA2B-DCE1-4FD1-A058-A7E9DFEB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Alliance Structure of the Global Information Sector</a:t>
            </a:r>
            <a:endParaRPr lang="en-GB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6E559C6-658E-462E-B91C-FFEE574AC306}"/>
              </a:ext>
            </a:extLst>
          </p:cNvPr>
          <p:cNvGrpSpPr>
            <a:grpSpLocks/>
          </p:cNvGrpSpPr>
          <p:nvPr/>
        </p:nvGrpSpPr>
        <p:grpSpPr bwMode="auto">
          <a:xfrm>
            <a:off x="3268338" y="1070514"/>
            <a:ext cx="7716838" cy="4870450"/>
            <a:chOff x="242" y="605"/>
            <a:chExt cx="4861" cy="3068"/>
          </a:xfrm>
          <a:noFill/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DA7516C-7EB9-4954-9675-32702F513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663"/>
              <a:ext cx="4536" cy="27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GB" altLang="en-US" sz="1800">
                <a:latin typeface="Arial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01B8FF3-A994-4FD1-8AD4-92F529221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2010"/>
              <a:ext cx="918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MATSUSHITA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111FF5A9-5337-4494-A614-783C84079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5" y="2253"/>
              <a:ext cx="414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NTT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D4DBC890-8FCD-400E-B943-2DC9E0FF9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2478"/>
              <a:ext cx="414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SONY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73984042-04DB-4F84-B6AF-63943C918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" y="2987"/>
              <a:ext cx="828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MITSUBISHI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6F31B287-A7B6-4982-BDA5-43EF6D8D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" y="2979"/>
              <a:ext cx="414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NEC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98B13562-3E80-4FD3-9EA5-6D96F405E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742"/>
              <a:ext cx="560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FUJITSU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688EA786-39FE-4B64-B92B-7FE645A22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5" y="2467"/>
              <a:ext cx="543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 u="sng">
                  <a:solidFill>
                    <a:srgbClr val="CC3300"/>
                  </a:solidFill>
                  <a:latin typeface="Arial" charset="0"/>
                </a:rPr>
                <a:t>TOSHIBA</a:t>
              </a:r>
              <a:endParaRPr lang="en-US" altLang="en-US" sz="1200" u="sng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C1487997-01B7-4355-A669-2D42825C1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3241"/>
              <a:ext cx="650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SAMSUNG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0456C25D-740F-4323-8036-098B81389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2635"/>
              <a:ext cx="828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HITACHI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2F6A1740-BBD5-480D-9178-3F02B10B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1635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ERICSSON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101348FC-69FA-4FB5-942D-9BC13E32D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" y="1462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MOTOROLA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F66F59A-1A7F-44A8-88C4-9942DB08C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1528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AOL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C2DE70C1-1B72-4372-BD9B-37BC738C7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835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TI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E126FC9B-02EC-4FC1-96A3-A7E31ACBD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971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ATT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F16F4625-DFDF-4AF3-999F-5DDB1D145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064"/>
              <a:ext cx="918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 u="sng">
                  <a:solidFill>
                    <a:srgbClr val="CC3300"/>
                  </a:solidFill>
                  <a:latin typeface="Arial" charset="0"/>
                </a:rPr>
                <a:t>MICROSOFT</a:t>
              </a:r>
              <a:endParaRPr lang="en-US" altLang="en-US" sz="1200" u="sng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3219DE7F-C59F-41C3-90A7-86235AD4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" y="2232"/>
              <a:ext cx="585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 u="sng">
                  <a:solidFill>
                    <a:srgbClr val="CC3300"/>
                  </a:solidFill>
                  <a:latin typeface="Arial" charset="0"/>
                </a:rPr>
                <a:t>IBM</a:t>
              </a:r>
              <a:endParaRPr lang="en-US" altLang="en-US" sz="1200" u="sng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A492CBF5-2A16-4BB9-A27C-0F16F2E8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5" y="2437"/>
              <a:ext cx="414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HP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F83D541D-F924-4AC5-96B9-41EE4B76A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" y="2605"/>
              <a:ext cx="414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INTEL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CD38A14D-753D-479B-B7B0-53E5101F0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6" y="2774"/>
              <a:ext cx="552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COMPAQ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80E8B927-1867-4718-B959-E21BCDE63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3198"/>
              <a:ext cx="650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SIEMENS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96207C3E-5D0C-4CDD-871C-3DB48E3F2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725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BT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8B1F90FA-7D0A-451A-AD77-3AB53232C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1406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BCE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70569E00-5C7A-4794-AA06-9612EE12C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065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 u="sng">
                  <a:solidFill>
                    <a:srgbClr val="CC3300"/>
                  </a:solidFill>
                  <a:latin typeface="Arial" charset="0"/>
                </a:rPr>
                <a:t>SUN</a:t>
              </a:r>
              <a:endParaRPr lang="en-US" altLang="en-US" sz="1200" u="sng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ABC0FF26-D7CB-4DC6-9B29-5D8AB19B2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2006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CISCO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3D1317CA-D078-4FD2-AAEF-6E2424006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2612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ORACLE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31" name="Text Box 31">
              <a:extLst>
                <a:ext uri="{FF2B5EF4-FFF2-40B4-BE49-F238E27FC236}">
                  <a16:creationId xmlns:a16="http://schemas.microsoft.com/office/drawing/2014/main" id="{ABC700F0-D130-4110-98F4-01F922B89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1729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PHILIPS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F82B9FDB-AF4E-45E5-927D-55873C19C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2886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APPLE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33" name="Text Box 33">
              <a:extLst>
                <a:ext uri="{FF2B5EF4-FFF2-40B4-BE49-F238E27FC236}">
                  <a16:creationId xmlns:a16="http://schemas.microsoft.com/office/drawing/2014/main" id="{FD3FFAD3-D708-4074-9C1E-36225A98B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040"/>
              <a:ext cx="716" cy="1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Arial" charset="0"/>
                </a:rPr>
                <a:t>NOVELL</a:t>
              </a:r>
              <a:endParaRPr lang="en-US" altLang="en-US" sz="1200">
                <a:latin typeface="Arial" charset="0"/>
              </a:endParaRPr>
            </a:p>
          </p:txBody>
        </p: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6492E318-FFE7-4AC1-A438-1A1C92F67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605"/>
              <a:ext cx="203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B380DB19-84F0-4110-846C-1A350E3EF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" y="3290"/>
              <a:ext cx="27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-1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C7105699-6D7D-4728-BBC4-E9E9BE696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3397"/>
              <a:ext cx="27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" name="Text Box 37">
              <a:extLst>
                <a:ext uri="{FF2B5EF4-FFF2-40B4-BE49-F238E27FC236}">
                  <a16:creationId xmlns:a16="http://schemas.microsoft.com/office/drawing/2014/main" id="{0921F900-0736-4DDE-B5CB-3BD7F69A1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3442"/>
              <a:ext cx="27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-1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" name="Text Box 38">
              <a:extLst>
                <a:ext uri="{FF2B5EF4-FFF2-40B4-BE49-F238E27FC236}">
                  <a16:creationId xmlns:a16="http://schemas.microsoft.com/office/drawing/2014/main" id="{BB1CF163-4BDA-4F67-99C2-18528469B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3378"/>
              <a:ext cx="203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4F0FA6EE-DC70-421C-AD7E-F9D124B78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" y="3393"/>
              <a:ext cx="333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1.5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" name="Text Box 40">
              <a:extLst>
                <a:ext uri="{FF2B5EF4-FFF2-40B4-BE49-F238E27FC236}">
                  <a16:creationId xmlns:a16="http://schemas.microsoft.com/office/drawing/2014/main" id="{814E7A02-3AA5-41F6-B821-87E7C81E5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" y="1894"/>
              <a:ext cx="27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DDC74AE-5570-4563-ABD6-D7BFDF35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833"/>
              <a:ext cx="1733" cy="1429"/>
            </a:xfrm>
            <a:custGeom>
              <a:avLst/>
              <a:gdLst>
                <a:gd name="T0" fmla="*/ 267 w 1733"/>
                <a:gd name="T1" fmla="*/ 119 h 1429"/>
                <a:gd name="T2" fmla="*/ 89 w 1733"/>
                <a:gd name="T3" fmla="*/ 322 h 1429"/>
                <a:gd name="T4" fmla="*/ 32 w 1733"/>
                <a:gd name="T5" fmla="*/ 1223 h 1429"/>
                <a:gd name="T6" fmla="*/ 283 w 1733"/>
                <a:gd name="T7" fmla="*/ 1417 h 1429"/>
                <a:gd name="T8" fmla="*/ 1525 w 1733"/>
                <a:gd name="T9" fmla="*/ 1296 h 1429"/>
                <a:gd name="T10" fmla="*/ 1533 w 1733"/>
                <a:gd name="T11" fmla="*/ 736 h 1429"/>
                <a:gd name="T12" fmla="*/ 940 w 1733"/>
                <a:gd name="T13" fmla="*/ 103 h 1429"/>
                <a:gd name="T14" fmla="*/ 267 w 1733"/>
                <a:gd name="T15" fmla="*/ 119 h 1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3"/>
                <a:gd name="T25" fmla="*/ 0 h 1429"/>
                <a:gd name="T26" fmla="*/ 1733 w 1733"/>
                <a:gd name="T27" fmla="*/ 1429 h 1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3" h="1429">
                  <a:moveTo>
                    <a:pt x="267" y="119"/>
                  </a:moveTo>
                  <a:cubicBezTo>
                    <a:pt x="125" y="155"/>
                    <a:pt x="128" y="138"/>
                    <a:pt x="89" y="322"/>
                  </a:cubicBezTo>
                  <a:cubicBezTo>
                    <a:pt x="50" y="506"/>
                    <a:pt x="0" y="1041"/>
                    <a:pt x="32" y="1223"/>
                  </a:cubicBezTo>
                  <a:cubicBezTo>
                    <a:pt x="64" y="1405"/>
                    <a:pt x="34" y="1405"/>
                    <a:pt x="283" y="1417"/>
                  </a:cubicBezTo>
                  <a:cubicBezTo>
                    <a:pt x="532" y="1429"/>
                    <a:pt x="1317" y="1409"/>
                    <a:pt x="1525" y="1296"/>
                  </a:cubicBezTo>
                  <a:cubicBezTo>
                    <a:pt x="1733" y="1183"/>
                    <a:pt x="1630" y="935"/>
                    <a:pt x="1533" y="736"/>
                  </a:cubicBezTo>
                  <a:cubicBezTo>
                    <a:pt x="1436" y="537"/>
                    <a:pt x="1154" y="206"/>
                    <a:pt x="940" y="103"/>
                  </a:cubicBezTo>
                  <a:cubicBezTo>
                    <a:pt x="726" y="0"/>
                    <a:pt x="409" y="83"/>
                    <a:pt x="267" y="11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F9F6092C-FEF8-4385-A205-23C674C4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812"/>
              <a:ext cx="1662" cy="1702"/>
            </a:xfrm>
            <a:custGeom>
              <a:avLst/>
              <a:gdLst>
                <a:gd name="T0" fmla="*/ 90 w 1735"/>
                <a:gd name="T1" fmla="*/ 165 h 1799"/>
                <a:gd name="T2" fmla="*/ 166 w 1735"/>
                <a:gd name="T3" fmla="*/ 366 h 1799"/>
                <a:gd name="T4" fmla="*/ 508 w 1735"/>
                <a:gd name="T5" fmla="*/ 971 h 1799"/>
                <a:gd name="T6" fmla="*/ 978 w 1735"/>
                <a:gd name="T7" fmla="*/ 1255 h 1799"/>
                <a:gd name="T8" fmla="*/ 1415 w 1735"/>
                <a:gd name="T9" fmla="*/ 1263 h 1799"/>
                <a:gd name="T10" fmla="*/ 706 w 1735"/>
                <a:gd name="T11" fmla="*/ 184 h 1799"/>
                <a:gd name="T12" fmla="*/ 90 w 1735"/>
                <a:gd name="T13" fmla="*/ 165 h 1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5"/>
                <a:gd name="T22" fmla="*/ 0 h 1799"/>
                <a:gd name="T23" fmla="*/ 1735 w 1735"/>
                <a:gd name="T24" fmla="*/ 1799 h 17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5" h="1799">
                  <a:moveTo>
                    <a:pt x="107" y="205"/>
                  </a:moveTo>
                  <a:cubicBezTo>
                    <a:pt x="0" y="243"/>
                    <a:pt x="115" y="289"/>
                    <a:pt x="197" y="457"/>
                  </a:cubicBezTo>
                  <a:cubicBezTo>
                    <a:pt x="279" y="625"/>
                    <a:pt x="441" y="1026"/>
                    <a:pt x="602" y="1211"/>
                  </a:cubicBezTo>
                  <a:cubicBezTo>
                    <a:pt x="763" y="1396"/>
                    <a:pt x="982" y="1507"/>
                    <a:pt x="1162" y="1568"/>
                  </a:cubicBezTo>
                  <a:cubicBezTo>
                    <a:pt x="1342" y="1629"/>
                    <a:pt x="1735" y="1799"/>
                    <a:pt x="1681" y="1576"/>
                  </a:cubicBezTo>
                  <a:cubicBezTo>
                    <a:pt x="1627" y="1353"/>
                    <a:pt x="1102" y="458"/>
                    <a:pt x="838" y="229"/>
                  </a:cubicBezTo>
                  <a:cubicBezTo>
                    <a:pt x="574" y="0"/>
                    <a:pt x="214" y="167"/>
                    <a:pt x="107" y="2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93686121-6161-422F-B497-14BE16896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353"/>
              <a:ext cx="1049" cy="538"/>
            </a:xfrm>
            <a:custGeom>
              <a:avLst/>
              <a:gdLst>
                <a:gd name="T0" fmla="*/ 593 w 1049"/>
                <a:gd name="T1" fmla="*/ 7 h 538"/>
                <a:gd name="T2" fmla="*/ 163 w 1049"/>
                <a:gd name="T3" fmla="*/ 145 h 538"/>
                <a:gd name="T4" fmla="*/ 1 w 1049"/>
                <a:gd name="T5" fmla="*/ 364 h 538"/>
                <a:gd name="T6" fmla="*/ 155 w 1049"/>
                <a:gd name="T7" fmla="*/ 526 h 538"/>
                <a:gd name="T8" fmla="*/ 747 w 1049"/>
                <a:gd name="T9" fmla="*/ 437 h 538"/>
                <a:gd name="T10" fmla="*/ 966 w 1049"/>
                <a:gd name="T11" fmla="*/ 299 h 538"/>
                <a:gd name="T12" fmla="*/ 983 w 1049"/>
                <a:gd name="T13" fmla="*/ 105 h 538"/>
                <a:gd name="T14" fmla="*/ 593 w 1049"/>
                <a:gd name="T15" fmla="*/ 7 h 5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9"/>
                <a:gd name="T25" fmla="*/ 0 h 538"/>
                <a:gd name="T26" fmla="*/ 1049 w 1049"/>
                <a:gd name="T27" fmla="*/ 538 h 5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9" h="538">
                  <a:moveTo>
                    <a:pt x="593" y="7"/>
                  </a:moveTo>
                  <a:cubicBezTo>
                    <a:pt x="456" y="14"/>
                    <a:pt x="262" y="86"/>
                    <a:pt x="163" y="145"/>
                  </a:cubicBezTo>
                  <a:cubicBezTo>
                    <a:pt x="64" y="204"/>
                    <a:pt x="2" y="301"/>
                    <a:pt x="1" y="364"/>
                  </a:cubicBezTo>
                  <a:cubicBezTo>
                    <a:pt x="0" y="427"/>
                    <a:pt x="31" y="514"/>
                    <a:pt x="155" y="526"/>
                  </a:cubicBezTo>
                  <a:cubicBezTo>
                    <a:pt x="279" y="538"/>
                    <a:pt x="612" y="475"/>
                    <a:pt x="747" y="437"/>
                  </a:cubicBezTo>
                  <a:cubicBezTo>
                    <a:pt x="882" y="399"/>
                    <a:pt x="927" y="354"/>
                    <a:pt x="966" y="299"/>
                  </a:cubicBezTo>
                  <a:cubicBezTo>
                    <a:pt x="1005" y="244"/>
                    <a:pt x="1049" y="152"/>
                    <a:pt x="983" y="105"/>
                  </a:cubicBezTo>
                  <a:cubicBezTo>
                    <a:pt x="917" y="58"/>
                    <a:pt x="730" y="0"/>
                    <a:pt x="593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5C7FD16-4836-4ACB-84FB-1FA2D404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659"/>
              <a:ext cx="2364" cy="1149"/>
            </a:xfrm>
            <a:custGeom>
              <a:avLst/>
              <a:gdLst>
                <a:gd name="T0" fmla="*/ 289 w 2364"/>
                <a:gd name="T1" fmla="*/ 93 h 1149"/>
                <a:gd name="T2" fmla="*/ 306 w 2364"/>
                <a:gd name="T3" fmla="*/ 393 h 1149"/>
                <a:gd name="T4" fmla="*/ 1084 w 2364"/>
                <a:gd name="T5" fmla="*/ 466 h 1149"/>
                <a:gd name="T6" fmla="*/ 1425 w 2364"/>
                <a:gd name="T7" fmla="*/ 661 h 1149"/>
                <a:gd name="T8" fmla="*/ 1466 w 2364"/>
                <a:gd name="T9" fmla="*/ 1001 h 1149"/>
                <a:gd name="T10" fmla="*/ 1766 w 2364"/>
                <a:gd name="T11" fmla="*/ 1010 h 1149"/>
                <a:gd name="T12" fmla="*/ 2228 w 2364"/>
                <a:gd name="T13" fmla="*/ 166 h 1149"/>
                <a:gd name="T14" fmla="*/ 2042 w 2364"/>
                <a:gd name="T15" fmla="*/ 12 h 1149"/>
                <a:gd name="T16" fmla="*/ 289 w 2364"/>
                <a:gd name="T17" fmla="*/ 93 h 1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64"/>
                <a:gd name="T28" fmla="*/ 0 h 1149"/>
                <a:gd name="T29" fmla="*/ 2364 w 2364"/>
                <a:gd name="T30" fmla="*/ 1149 h 1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64" h="1149">
                  <a:moveTo>
                    <a:pt x="289" y="93"/>
                  </a:moveTo>
                  <a:cubicBezTo>
                    <a:pt x="0" y="157"/>
                    <a:pt x="174" y="331"/>
                    <a:pt x="306" y="393"/>
                  </a:cubicBezTo>
                  <a:cubicBezTo>
                    <a:pt x="438" y="455"/>
                    <a:pt x="898" y="421"/>
                    <a:pt x="1084" y="466"/>
                  </a:cubicBezTo>
                  <a:cubicBezTo>
                    <a:pt x="1270" y="511"/>
                    <a:pt x="1361" y="572"/>
                    <a:pt x="1425" y="661"/>
                  </a:cubicBezTo>
                  <a:cubicBezTo>
                    <a:pt x="1489" y="750"/>
                    <a:pt x="1409" y="943"/>
                    <a:pt x="1466" y="1001"/>
                  </a:cubicBezTo>
                  <a:cubicBezTo>
                    <a:pt x="1523" y="1059"/>
                    <a:pt x="1639" y="1149"/>
                    <a:pt x="1766" y="1010"/>
                  </a:cubicBezTo>
                  <a:cubicBezTo>
                    <a:pt x="1893" y="871"/>
                    <a:pt x="2182" y="332"/>
                    <a:pt x="2228" y="166"/>
                  </a:cubicBezTo>
                  <a:cubicBezTo>
                    <a:pt x="2274" y="0"/>
                    <a:pt x="2364" y="23"/>
                    <a:pt x="2042" y="12"/>
                  </a:cubicBezTo>
                  <a:cubicBezTo>
                    <a:pt x="1720" y="1"/>
                    <a:pt x="578" y="29"/>
                    <a:pt x="289" y="9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D27EBF8-513C-40B2-B1F8-AE051C32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889"/>
              <a:ext cx="1141" cy="1080"/>
            </a:xfrm>
            <a:custGeom>
              <a:avLst/>
              <a:gdLst>
                <a:gd name="T0" fmla="*/ 226 w 1141"/>
                <a:gd name="T1" fmla="*/ 47 h 1080"/>
                <a:gd name="T2" fmla="*/ 7 w 1141"/>
                <a:gd name="T3" fmla="*/ 209 h 1080"/>
                <a:gd name="T4" fmla="*/ 185 w 1141"/>
                <a:gd name="T5" fmla="*/ 461 h 1080"/>
                <a:gd name="T6" fmla="*/ 574 w 1141"/>
                <a:gd name="T7" fmla="*/ 932 h 1080"/>
                <a:gd name="T8" fmla="*/ 1086 w 1141"/>
                <a:gd name="T9" fmla="*/ 988 h 1080"/>
                <a:gd name="T10" fmla="*/ 907 w 1141"/>
                <a:gd name="T11" fmla="*/ 380 h 1080"/>
                <a:gd name="T12" fmla="*/ 583 w 1141"/>
                <a:gd name="T13" fmla="*/ 55 h 1080"/>
                <a:gd name="T14" fmla="*/ 226 w 1141"/>
                <a:gd name="T15" fmla="*/ 47 h 10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1"/>
                <a:gd name="T25" fmla="*/ 0 h 1080"/>
                <a:gd name="T26" fmla="*/ 1141 w 1141"/>
                <a:gd name="T27" fmla="*/ 1080 h 10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1" h="1080">
                  <a:moveTo>
                    <a:pt x="226" y="47"/>
                  </a:moveTo>
                  <a:cubicBezTo>
                    <a:pt x="130" y="73"/>
                    <a:pt x="14" y="140"/>
                    <a:pt x="7" y="209"/>
                  </a:cubicBezTo>
                  <a:cubicBezTo>
                    <a:pt x="0" y="278"/>
                    <a:pt x="90" y="341"/>
                    <a:pt x="185" y="461"/>
                  </a:cubicBezTo>
                  <a:cubicBezTo>
                    <a:pt x="280" y="581"/>
                    <a:pt x="424" y="844"/>
                    <a:pt x="574" y="932"/>
                  </a:cubicBezTo>
                  <a:cubicBezTo>
                    <a:pt x="724" y="1020"/>
                    <a:pt x="1031" y="1080"/>
                    <a:pt x="1086" y="988"/>
                  </a:cubicBezTo>
                  <a:cubicBezTo>
                    <a:pt x="1141" y="896"/>
                    <a:pt x="991" y="535"/>
                    <a:pt x="907" y="380"/>
                  </a:cubicBezTo>
                  <a:cubicBezTo>
                    <a:pt x="823" y="225"/>
                    <a:pt x="699" y="110"/>
                    <a:pt x="583" y="55"/>
                  </a:cubicBezTo>
                  <a:cubicBezTo>
                    <a:pt x="467" y="0"/>
                    <a:pt x="322" y="21"/>
                    <a:pt x="226" y="4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7EDB52B-337D-465B-8E43-82B71355D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579"/>
              <a:ext cx="1574" cy="1655"/>
            </a:xfrm>
            <a:custGeom>
              <a:avLst/>
              <a:gdLst>
                <a:gd name="T0" fmla="*/ 82 w 1574"/>
                <a:gd name="T1" fmla="*/ 73 h 1655"/>
                <a:gd name="T2" fmla="*/ 139 w 1574"/>
                <a:gd name="T3" fmla="*/ 300 h 1655"/>
                <a:gd name="T4" fmla="*/ 918 w 1574"/>
                <a:gd name="T5" fmla="*/ 974 h 1655"/>
                <a:gd name="T6" fmla="*/ 950 w 1574"/>
                <a:gd name="T7" fmla="*/ 1558 h 1655"/>
                <a:gd name="T8" fmla="*/ 1502 w 1574"/>
                <a:gd name="T9" fmla="*/ 1558 h 1655"/>
                <a:gd name="T10" fmla="*/ 1380 w 1574"/>
                <a:gd name="T11" fmla="*/ 998 h 1655"/>
                <a:gd name="T12" fmla="*/ 658 w 1574"/>
                <a:gd name="T13" fmla="*/ 341 h 1655"/>
                <a:gd name="T14" fmla="*/ 577 w 1574"/>
                <a:gd name="T15" fmla="*/ 49 h 1655"/>
                <a:gd name="T16" fmla="*/ 82 w 1574"/>
                <a:gd name="T17" fmla="*/ 73 h 16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4"/>
                <a:gd name="T28" fmla="*/ 0 h 1655"/>
                <a:gd name="T29" fmla="*/ 1574 w 1574"/>
                <a:gd name="T30" fmla="*/ 1655 h 16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4" h="1655">
                  <a:moveTo>
                    <a:pt x="82" y="73"/>
                  </a:moveTo>
                  <a:cubicBezTo>
                    <a:pt x="9" y="115"/>
                    <a:pt x="0" y="150"/>
                    <a:pt x="139" y="300"/>
                  </a:cubicBezTo>
                  <a:cubicBezTo>
                    <a:pt x="278" y="450"/>
                    <a:pt x="783" y="764"/>
                    <a:pt x="918" y="974"/>
                  </a:cubicBezTo>
                  <a:cubicBezTo>
                    <a:pt x="1053" y="1184"/>
                    <a:pt x="853" y="1461"/>
                    <a:pt x="950" y="1558"/>
                  </a:cubicBezTo>
                  <a:cubicBezTo>
                    <a:pt x="1047" y="1655"/>
                    <a:pt x="1430" y="1651"/>
                    <a:pt x="1502" y="1558"/>
                  </a:cubicBezTo>
                  <a:cubicBezTo>
                    <a:pt x="1574" y="1465"/>
                    <a:pt x="1521" y="1201"/>
                    <a:pt x="1380" y="998"/>
                  </a:cubicBezTo>
                  <a:cubicBezTo>
                    <a:pt x="1239" y="795"/>
                    <a:pt x="792" y="499"/>
                    <a:pt x="658" y="341"/>
                  </a:cubicBezTo>
                  <a:cubicBezTo>
                    <a:pt x="524" y="183"/>
                    <a:pt x="678" y="98"/>
                    <a:pt x="577" y="49"/>
                  </a:cubicBezTo>
                  <a:cubicBezTo>
                    <a:pt x="476" y="0"/>
                    <a:pt x="155" y="31"/>
                    <a:pt x="82" y="7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 Box 3">
            <a:extLst>
              <a:ext uri="{FF2B5EF4-FFF2-40B4-BE49-F238E27FC236}">
                <a16:creationId xmlns:a16="http://schemas.microsoft.com/office/drawing/2014/main" id="{CC9F47D2-E707-48EE-91C5-B6A910A4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701" y="6096539"/>
            <a:ext cx="7288212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050" dirty="0" err="1">
                <a:latin typeface="Arial" charset="0"/>
              </a:rPr>
              <a:t>Knoke</a:t>
            </a:r>
            <a:r>
              <a:rPr lang="en-GB" altLang="en-US" sz="1050" dirty="0">
                <a:latin typeface="Arial" charset="0"/>
              </a:rPr>
              <a:t>, Yang &amp; Granados 2002. ‘</a:t>
            </a:r>
            <a:r>
              <a:rPr lang="en-US" altLang="en-US" sz="1050" i="1" dirty="0">
                <a:latin typeface="Arial" charset="0"/>
              </a:rPr>
              <a:t>Dynamics of Strategic Alliance Networks in the Global Information Sector, 1989-2000</a:t>
            </a:r>
            <a:endParaRPr lang="en-US" altLang="en-US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4357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A586-F8C0-47BD-A93F-6247ED01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network metrics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B981-8E12-4219-897B-69200C24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5407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0862374-B89E-41C8-97B0-B799E8A45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8563" y="549275"/>
            <a:ext cx="10080625" cy="1008063"/>
          </a:xfrm>
        </p:spPr>
        <p:txBody>
          <a:bodyPr/>
          <a:lstStyle/>
          <a:p>
            <a:r>
              <a:rPr lang="en-GB" dirty="0"/>
              <a:t>Centrality</a:t>
            </a:r>
            <a:endParaRPr lang="en-US" dirty="0"/>
          </a:p>
        </p:txBody>
      </p:sp>
      <p:pic>
        <p:nvPicPr>
          <p:cNvPr id="5" name="Picture 3" descr="MSCo Informal Arrows">
            <a:extLst>
              <a:ext uri="{FF2B5EF4-FFF2-40B4-BE49-F238E27FC236}">
                <a16:creationId xmlns:a16="http://schemas.microsoft.com/office/drawing/2014/main" id="{F5A850E1-FA2C-469C-AFF4-51BFDA9EA4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0" b="8525"/>
          <a:stretch>
            <a:fillRect/>
          </a:stretch>
        </p:blipFill>
        <p:spPr>
          <a:xfrm>
            <a:off x="3676362" y="1101687"/>
            <a:ext cx="7704903" cy="5412875"/>
          </a:xfr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4A22B4-C02E-4C14-B40D-5BF62EA7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019250"/>
            <a:ext cx="2119605" cy="178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95143"/>
                </a:solidFill>
                <a:latin typeface="Arial" charset="0"/>
              </a:defRPr>
            </a:lvl9pPr>
          </a:lstStyle>
          <a:p>
            <a:r>
              <a:rPr lang="en-GB" sz="2000" dirty="0"/>
              <a:t>Who is the most important person in this network?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96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FEA5-A256-4BA9-85A6-7C346C85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Social Capital and Network Position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BCC1E-60F5-4E3E-80D7-314C61A7ED9A}"/>
              </a:ext>
            </a:extLst>
          </p:cNvPr>
          <p:cNvSpPr txBox="1">
            <a:spLocks noChangeArrowheads="1"/>
          </p:cNvSpPr>
          <p:nvPr/>
        </p:nvSpPr>
        <p:spPr>
          <a:xfrm>
            <a:off x="1316516" y="137239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388"/>
              </a:buClr>
              <a:buFont typeface="Arial"/>
              <a:buNone/>
              <a:defRPr sz="2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24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20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1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1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/>
              <a:t>Configuration of social relationships provides leverage for political or economic activity.</a:t>
            </a:r>
          </a:p>
          <a:p>
            <a:endParaRPr lang="en-GB" altLang="en-US" sz="1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86228A-BB3D-4FF3-952F-BA819EAEF7EB}"/>
              </a:ext>
            </a:extLst>
          </p:cNvPr>
          <p:cNvGrpSpPr>
            <a:grpSpLocks/>
          </p:cNvGrpSpPr>
          <p:nvPr/>
        </p:nvGrpSpPr>
        <p:grpSpPr bwMode="auto">
          <a:xfrm>
            <a:off x="2407129" y="2193132"/>
            <a:ext cx="1495425" cy="1271587"/>
            <a:chOff x="4675" y="1522"/>
            <a:chExt cx="758" cy="7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A61DA7-BA0F-40BA-8A03-A131A15D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1667"/>
              <a:ext cx="139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4FDDD5-79F0-4BAC-95F9-1705AA588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" y="1522"/>
              <a:ext cx="146" cy="1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7B7AED-2FFA-43E5-821A-E6385F0C6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" y="2074"/>
              <a:ext cx="134" cy="1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60D8E48-D2C4-493D-B7B0-56C1A2874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" y="1783"/>
              <a:ext cx="497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21E327A-80A6-4E86-AFE4-E7882A087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8" y="1619"/>
              <a:ext cx="388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2480FA9D-46EC-4537-A7E5-C2FE29A8B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93" y="1686"/>
              <a:ext cx="73" cy="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9CD9B1-10BA-4E03-A69B-00E1A56B9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2116"/>
              <a:ext cx="133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ACDDACCF-B6EC-4360-B9B0-BB9ADBC78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5" y="1795"/>
              <a:ext cx="128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1ABCB5AA-10E9-479C-A8E9-A62D37380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9" y="2146"/>
              <a:ext cx="376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A727F1E-3D0F-46B9-9C50-958EB0D02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" y="1667"/>
              <a:ext cx="333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253078-BA3A-43CC-8608-6D07B9029D46}"/>
              </a:ext>
            </a:extLst>
          </p:cNvPr>
          <p:cNvGrpSpPr>
            <a:grpSpLocks/>
          </p:cNvGrpSpPr>
          <p:nvPr/>
        </p:nvGrpSpPr>
        <p:grpSpPr bwMode="auto">
          <a:xfrm>
            <a:off x="6466366" y="2002632"/>
            <a:ext cx="2097088" cy="1520825"/>
            <a:chOff x="589" y="3262"/>
            <a:chExt cx="1321" cy="95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B1BC33-4BDC-450E-BC71-305A3059C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3711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497B5C-2A8F-463C-AAC5-EF4A8C73D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474"/>
              <a:ext cx="84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ADFA29-A01A-40C4-9EE2-E9B5AEFA0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3335"/>
              <a:ext cx="91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020353-E86B-4AAC-8EFE-DFCB85442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59"/>
              <a:ext cx="104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9AD416-7E00-4A94-B200-7C9DEA8A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262"/>
              <a:ext cx="73" cy="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9FE2F8-35A8-4245-8DEE-65D70ED96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3856"/>
              <a:ext cx="86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CE8793-E868-419A-8603-39B8707F0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" y="3983"/>
              <a:ext cx="110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C4EAD1-F433-4323-9465-E06F40395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" y="4050"/>
              <a:ext cx="84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B2CB5E-D6A7-460F-8E93-0B1CD807F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4141"/>
              <a:ext cx="85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0DAD3008-4E02-4004-804F-C8E509592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" y="3917"/>
              <a:ext cx="194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988ABC58-CB9F-495D-B8B6-8CA4863DD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" y="4020"/>
              <a:ext cx="122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FFD35EDD-B40D-40EE-954D-B4BC64760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" y="4050"/>
              <a:ext cx="18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F37606A4-752E-4B04-89B7-F12276CB8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1" y="4129"/>
              <a:ext cx="14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B243F493-6BBB-4BA0-8B8C-93352FAFD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" y="3529"/>
              <a:ext cx="18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AF5AC16D-55DB-4768-8075-57A5226D1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6" y="3395"/>
              <a:ext cx="322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64AFC165-F6F3-4DE1-B0D1-896E3C6D9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" y="3304"/>
              <a:ext cx="176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21850605-D87E-4885-B956-C5C482C21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" y="3335"/>
              <a:ext cx="188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C4BBFFDC-274A-4F9B-8733-708309758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7" y="3335"/>
              <a:ext cx="61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895B061E-1518-427E-A921-D28EABE3C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" y="3547"/>
              <a:ext cx="279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CF1415FC-83DB-46A8-87A3-4E7CBDF35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" y="3814"/>
              <a:ext cx="157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D12C491-263C-40E4-A440-22EC6105D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3438"/>
              <a:ext cx="67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708142F-0706-4A78-B99B-5416DC507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3650"/>
              <a:ext cx="97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EB881A7-5E7D-4BB0-9916-1DC9A1E50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3929"/>
              <a:ext cx="67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F2BA6BD-BB5D-4BD7-AC93-2200DE3A2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3644"/>
              <a:ext cx="56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B2DE512D-B790-443B-AEED-B54A17CB8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4" y="3699"/>
              <a:ext cx="255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167AB8B2-117F-4D96-B0F3-BEB37AE49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6" y="3498"/>
              <a:ext cx="115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93E58953-01B7-4031-A325-DB0AA4D27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699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68B34233-9893-40F4-8A95-41BA9EC08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3753"/>
              <a:ext cx="18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F90A3F81-A7D1-4144-9812-376FA17F0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8" y="3747"/>
              <a:ext cx="176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EB426FE9-E3AF-4A20-B9D4-4EF6E9EBB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0" y="3480"/>
              <a:ext cx="376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 Box 46">
            <a:extLst>
              <a:ext uri="{FF2B5EF4-FFF2-40B4-BE49-F238E27FC236}">
                <a16:creationId xmlns:a16="http://schemas.microsoft.com/office/drawing/2014/main" id="{D9CC9D1D-D78B-4D23-A866-D61A36E6D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29" y="2094707"/>
            <a:ext cx="1684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600">
              <a:latin typeface="Arial" charset="0"/>
            </a:endParaRPr>
          </a:p>
        </p:txBody>
      </p:sp>
      <p:sp>
        <p:nvSpPr>
          <p:cNvPr id="48" name="Text Box 47">
            <a:extLst>
              <a:ext uri="{FF2B5EF4-FFF2-40B4-BE49-F238E27FC236}">
                <a16:creationId xmlns:a16="http://schemas.microsoft.com/office/drawing/2014/main" id="{05C9A039-7BBF-4E1E-894A-11E03498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416" y="4269582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1600"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8F2499E-C715-4D8C-B9AE-36CEFC69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804" y="2850357"/>
            <a:ext cx="290512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B167F46C-FC7D-40E7-9290-4A6F1000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191" y="3842544"/>
            <a:ext cx="2724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Arial" charset="0"/>
              </a:rPr>
              <a:t>Social Capital from Cohesiveness</a:t>
            </a:r>
          </a:p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Arial" charset="0"/>
              </a:rPr>
              <a:t>Centrality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A8C0094D-99AE-4784-AE23-9C2E26ED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29" y="3864769"/>
            <a:ext cx="2724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Arial" charset="0"/>
              </a:rPr>
              <a:t>Social Capital from Brokerage</a:t>
            </a:r>
          </a:p>
          <a:p>
            <a:pPr algn="ctr">
              <a:spcBef>
                <a:spcPct val="50000"/>
              </a:spcBef>
            </a:pPr>
            <a:r>
              <a:rPr lang="en-GB" altLang="en-US" sz="1800" b="1">
                <a:latin typeface="Arial" charset="0"/>
              </a:rPr>
              <a:t>Betweenness</a:t>
            </a:r>
          </a:p>
        </p:txBody>
      </p:sp>
    </p:spTree>
    <p:extLst>
      <p:ext uri="{BB962C8B-B14F-4D97-AF65-F5344CB8AC3E}">
        <p14:creationId xmlns:p14="http://schemas.microsoft.com/office/powerpoint/2010/main" val="147868956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FB4C-B28A-4691-98BC-10BE8F26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12879-CA73-4195-B6F5-8FA479EA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Examine the </a:t>
            </a:r>
            <a:r>
              <a:rPr lang="en-GB" dirty="0" err="1"/>
              <a:t>Msco</a:t>
            </a:r>
            <a:r>
              <a:rPr lang="en-GB" dirty="0"/>
              <a:t> Edgelist.xlsx file</a:t>
            </a:r>
          </a:p>
          <a:p>
            <a:r>
              <a:rPr lang="en-GB" dirty="0"/>
              <a:t>In </a:t>
            </a:r>
            <a:r>
              <a:rPr lang="en-GB" dirty="0" err="1"/>
              <a:t>Netdraw</a:t>
            </a:r>
            <a:r>
              <a:rPr lang="en-GB" dirty="0"/>
              <a:t>, load </a:t>
            </a:r>
            <a:r>
              <a:rPr lang="en-GB" dirty="0" err="1"/>
              <a:t>Msco</a:t>
            </a:r>
            <a:r>
              <a:rPr lang="en-GB" dirty="0"/>
              <a:t> </a:t>
            </a:r>
            <a:r>
              <a:rPr lang="en-GB" dirty="0" err="1"/>
              <a:t>Edgelist</a:t>
            </a:r>
            <a:endParaRPr lang="en-GB" dirty="0"/>
          </a:p>
          <a:p>
            <a:r>
              <a:rPr lang="en-GB" dirty="0"/>
              <a:t>Calculate centrality metrics</a:t>
            </a:r>
          </a:p>
          <a:p>
            <a:r>
              <a:rPr lang="en-GB" dirty="0"/>
              <a:t>Visualise different centrality metrics</a:t>
            </a:r>
          </a:p>
        </p:txBody>
      </p:sp>
    </p:spTree>
    <p:extLst>
      <p:ext uri="{BB962C8B-B14F-4D97-AF65-F5344CB8AC3E}">
        <p14:creationId xmlns:p14="http://schemas.microsoft.com/office/powerpoint/2010/main" val="9618537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FB4C-B28A-4691-98BC-10BE8F26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12879-CA73-4195-B6F5-8FA479EA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Examine the </a:t>
            </a:r>
            <a:r>
              <a:rPr lang="en-GB" dirty="0" err="1"/>
              <a:t>Msco</a:t>
            </a:r>
            <a:r>
              <a:rPr lang="en-GB" dirty="0"/>
              <a:t> Attributes.xlsx file</a:t>
            </a:r>
          </a:p>
          <a:p>
            <a:r>
              <a:rPr lang="en-GB" dirty="0"/>
              <a:t>In </a:t>
            </a:r>
            <a:r>
              <a:rPr lang="en-GB" dirty="0" err="1"/>
              <a:t>Netdraw</a:t>
            </a:r>
            <a:r>
              <a:rPr lang="en-GB" dirty="0"/>
              <a:t>, with </a:t>
            </a:r>
            <a:r>
              <a:rPr lang="en-GB" dirty="0" err="1"/>
              <a:t>Msco</a:t>
            </a:r>
            <a:r>
              <a:rPr lang="en-GB" dirty="0"/>
              <a:t> </a:t>
            </a:r>
            <a:r>
              <a:rPr lang="en-GB" dirty="0" err="1"/>
              <a:t>Edgelist</a:t>
            </a:r>
            <a:r>
              <a:rPr lang="en-GB" dirty="0"/>
              <a:t> loaded, load </a:t>
            </a:r>
            <a:r>
              <a:rPr lang="en-GB" dirty="0" err="1"/>
              <a:t>Msco</a:t>
            </a:r>
            <a:r>
              <a:rPr lang="en-GB" dirty="0"/>
              <a:t> Attributes</a:t>
            </a:r>
          </a:p>
          <a:p>
            <a:r>
              <a:rPr lang="en-GB" dirty="0"/>
              <a:t>Calculate centrality metrics</a:t>
            </a:r>
          </a:p>
          <a:p>
            <a:r>
              <a:rPr lang="en-GB" dirty="0"/>
              <a:t>Visualise different centrality metrics</a:t>
            </a:r>
          </a:p>
        </p:txBody>
      </p:sp>
    </p:spTree>
    <p:extLst>
      <p:ext uri="{BB962C8B-B14F-4D97-AF65-F5344CB8AC3E}">
        <p14:creationId xmlns:p14="http://schemas.microsoft.com/office/powerpoint/2010/main" val="8154424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2166-0148-455C-8198-74A273D3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Brokerage Roles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485B88-497A-4112-81E1-0ADAA7426D92}"/>
              </a:ext>
            </a:extLst>
          </p:cNvPr>
          <p:cNvGrpSpPr>
            <a:grpSpLocks/>
          </p:cNvGrpSpPr>
          <p:nvPr/>
        </p:nvGrpSpPr>
        <p:grpSpPr bwMode="auto">
          <a:xfrm>
            <a:off x="3918391" y="1516938"/>
            <a:ext cx="1152525" cy="1008063"/>
            <a:chOff x="657" y="1026"/>
            <a:chExt cx="726" cy="6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300037F-424F-46F2-A4CA-F7D76849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2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284739-6FCA-4658-ABD0-025C27E6B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5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EB95FA-3420-46FB-A9B8-A3E6F70B8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F35B6FF-E316-4BA2-B119-A92D2A20D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E000F05E-C2EC-42F0-B2A9-7E3AB429B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162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9FDA31-D6F1-48D8-9BEE-E3CF7849F6F6}"/>
              </a:ext>
            </a:extLst>
          </p:cNvPr>
          <p:cNvGrpSpPr>
            <a:grpSpLocks/>
          </p:cNvGrpSpPr>
          <p:nvPr/>
        </p:nvGrpSpPr>
        <p:grpSpPr bwMode="auto">
          <a:xfrm>
            <a:off x="3918391" y="2885363"/>
            <a:ext cx="1152525" cy="1008063"/>
            <a:chOff x="657" y="1026"/>
            <a:chExt cx="726" cy="63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B206D5-3A91-469D-A323-8977C81EF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2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A846B7-0A2B-4341-9646-B689426D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5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F7709F-D633-4230-ABC2-E784FE72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0DEDA8B4-A263-4E1B-A7CD-94C2C6BB3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7EFB5D0F-5061-48E6-BEDB-00ADDF6BB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162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D684D7-A403-48B8-AE44-90EBEA277FD4}"/>
              </a:ext>
            </a:extLst>
          </p:cNvPr>
          <p:cNvGrpSpPr>
            <a:grpSpLocks/>
          </p:cNvGrpSpPr>
          <p:nvPr/>
        </p:nvGrpSpPr>
        <p:grpSpPr bwMode="auto">
          <a:xfrm>
            <a:off x="3991416" y="4396663"/>
            <a:ext cx="1152525" cy="1008063"/>
            <a:chOff x="657" y="1026"/>
            <a:chExt cx="726" cy="63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A71920-E845-44E5-98B5-85A034CDF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2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56D457-A18D-49B1-8250-1C543818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5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1DCCDBC-EADE-4783-8C43-84E1DE6F6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6F52F284-659A-4544-B2F5-72E5B2F76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F1F1ED59-DBD9-45D6-99E1-F1C536D23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162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9A97ED-BC9C-4770-9A72-45EA5D189138}"/>
              </a:ext>
            </a:extLst>
          </p:cNvPr>
          <p:cNvGrpSpPr>
            <a:grpSpLocks/>
          </p:cNvGrpSpPr>
          <p:nvPr/>
        </p:nvGrpSpPr>
        <p:grpSpPr bwMode="auto">
          <a:xfrm>
            <a:off x="7447403" y="1516938"/>
            <a:ext cx="1152525" cy="1008063"/>
            <a:chOff x="657" y="1026"/>
            <a:chExt cx="726" cy="6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1BB9FA3-2AC7-4E8D-A526-CAA325D38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2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1D16A1-5ADD-4968-8AE8-5BB29F712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5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9D5FA1-D8FA-4B9F-BD90-D0C08360C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637D01B3-C7F5-48FA-93DE-E998694A9B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33600608-3F09-4A3E-8CFA-42E666C22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162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544F95-3D7A-4CB2-A130-0B4564712319}"/>
              </a:ext>
            </a:extLst>
          </p:cNvPr>
          <p:cNvGrpSpPr>
            <a:grpSpLocks/>
          </p:cNvGrpSpPr>
          <p:nvPr/>
        </p:nvGrpSpPr>
        <p:grpSpPr bwMode="auto">
          <a:xfrm>
            <a:off x="7591866" y="3101263"/>
            <a:ext cx="1152525" cy="1008063"/>
            <a:chOff x="657" y="1026"/>
            <a:chExt cx="726" cy="6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A4B6C3-4BB5-4FAA-A917-A21B9B44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02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0D2218-8502-412D-A2AE-5FFD7B859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5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9CF689-9943-419D-A632-5B07E5DF1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8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C17913CD-01BF-4779-8AEA-0A659F72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D0F8A3F3-20B6-421A-BF72-2549FCC48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162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CD451DFD-1FB8-4A6F-830C-58E5978B8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491" y="1229601"/>
            <a:ext cx="1512887" cy="1582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3CB8AC-8963-4D67-B6F1-AF8F4715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616" y="3317163"/>
            <a:ext cx="1800225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DDE1DE-9DA4-44D6-895D-BCC678B8B59F}"/>
              </a:ext>
            </a:extLst>
          </p:cNvPr>
          <p:cNvSpPr>
            <a:spLocks noChangeArrowheads="1"/>
          </p:cNvSpPr>
          <p:nvPr/>
        </p:nvSpPr>
        <p:spPr bwMode="auto">
          <a:xfrm rot="1444221">
            <a:off x="3993003" y="4239501"/>
            <a:ext cx="576263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D01394-1E6E-4353-8E32-A39FF0953F9D}"/>
              </a:ext>
            </a:extLst>
          </p:cNvPr>
          <p:cNvSpPr>
            <a:spLocks noChangeArrowheads="1"/>
          </p:cNvSpPr>
          <p:nvPr/>
        </p:nvSpPr>
        <p:spPr bwMode="auto">
          <a:xfrm rot="2387254">
            <a:off x="7302941" y="1588376"/>
            <a:ext cx="1616075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DBB907C6-B53E-4F64-BDE5-9F246A1B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841" y="1948738"/>
            <a:ext cx="158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coordinator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1BF6B0FD-47C8-4FB3-B68D-3945DA80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716" y="331716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Itinerant broker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1A961531-7716-4448-81DC-8EACD8E3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278" y="4685588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representative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3ECF4476-06F8-4CF1-9CA6-AC75225E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266" y="1732838"/>
            <a:ext cx="158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gatekeeper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3FA44D8C-53F0-4520-86E0-EE2EB040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66" y="3461626"/>
            <a:ext cx="1582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liaison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17562B97-7DA7-4777-B5FD-C5F519B5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841" y="5693651"/>
            <a:ext cx="396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B’s position varies according to the relationship between a and c</a:t>
            </a:r>
          </a:p>
        </p:txBody>
      </p:sp>
    </p:spTree>
    <p:extLst>
      <p:ext uri="{BB962C8B-B14F-4D97-AF65-F5344CB8AC3E}">
        <p14:creationId xmlns:p14="http://schemas.microsoft.com/office/powerpoint/2010/main" val="110275945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CD1F-A40D-4F1D-B73D-3701441D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Cliques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20BD3-35DC-437C-AC16-47AC40CE57CB}"/>
              </a:ext>
            </a:extLst>
          </p:cNvPr>
          <p:cNvSpPr txBox="1">
            <a:spLocks noChangeArrowheads="1"/>
          </p:cNvSpPr>
          <p:nvPr/>
        </p:nvSpPr>
        <p:spPr>
          <a:xfrm>
            <a:off x="2654531" y="1271530"/>
            <a:ext cx="8223250" cy="757238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388"/>
              </a:buClr>
              <a:buFont typeface="Arial"/>
              <a:buNone/>
              <a:defRPr sz="2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24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20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1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388"/>
              </a:buClr>
              <a:buFont typeface="Arial"/>
              <a:buNone/>
              <a:defRPr sz="1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A sub-set of points where all possible pairs of points are directly connected (maximal and complete).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89CB925-F3F3-490C-B28F-1E5DD287B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744" y="2532005"/>
            <a:ext cx="1728787" cy="1150938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D51488-DE77-4AE8-BF3C-45D551996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906" y="246056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AFB9D2-B8A8-4DF7-8832-9A59D18B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506" y="361309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0B63E3-2582-46E6-A41A-3D15A85E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719" y="361309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EED0A-E40E-404E-8CA2-6ACCBCABA59E}"/>
              </a:ext>
            </a:extLst>
          </p:cNvPr>
          <p:cNvGrpSpPr>
            <a:grpSpLocks/>
          </p:cNvGrpSpPr>
          <p:nvPr/>
        </p:nvGrpSpPr>
        <p:grpSpPr bwMode="auto">
          <a:xfrm>
            <a:off x="5621569" y="2244668"/>
            <a:ext cx="1654175" cy="1439862"/>
            <a:chOff x="2109" y="1525"/>
            <a:chExt cx="1042" cy="9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54E205-95FC-479E-B809-852A6F244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570"/>
              <a:ext cx="953" cy="81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876B48-2AB0-4B44-923C-2589B2F22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25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58BF52-89BC-4D04-B24A-06B82E461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4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1338F-92AF-47C6-B4C9-00A1D2916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525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3F380F-B19F-4C10-BDAA-FFA06C9BA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341"/>
              <a:ext cx="90" cy="9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497C964-817D-4C90-94F3-8F6429568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1570"/>
              <a:ext cx="953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574A3814-C83E-4486-B71D-02AA74C08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570"/>
              <a:ext cx="953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0FF3D6-E03E-4128-89D8-AF0710B829EB}"/>
              </a:ext>
            </a:extLst>
          </p:cNvPr>
          <p:cNvGrpSpPr>
            <a:grpSpLocks/>
          </p:cNvGrpSpPr>
          <p:nvPr/>
        </p:nvGrpSpPr>
        <p:grpSpPr bwMode="auto">
          <a:xfrm>
            <a:off x="7925031" y="2316105"/>
            <a:ext cx="1654175" cy="1439863"/>
            <a:chOff x="2109" y="1525"/>
            <a:chExt cx="1042" cy="9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1B3B20-2365-4962-82CF-EEE86F712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570"/>
              <a:ext cx="953" cy="81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B3D3B8-8A33-4315-B88F-A15FD4B6C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25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AC3396-7080-4CCF-8491-54BE173C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4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B864DF-0C67-4867-9929-3DFACA169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525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DDE6BA6-5961-4C5D-81EA-887647B51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341"/>
              <a:ext cx="90" cy="9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D9BED842-D5F6-432B-A3DC-0BF9F5B5A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1570"/>
              <a:ext cx="953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7E68E91C-8B1E-4D0D-886C-A035D6955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570"/>
              <a:ext cx="953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" name="AutoShape 24">
            <a:extLst>
              <a:ext uri="{FF2B5EF4-FFF2-40B4-BE49-F238E27FC236}">
                <a16:creationId xmlns:a16="http://schemas.microsoft.com/office/drawing/2014/main" id="{82E7B350-FA12-45A7-B725-A93242FDBB4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76788" y="2621698"/>
            <a:ext cx="1295400" cy="830263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C1CED1-2520-4BD5-B6B3-B29758F1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081" y="296539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5381C2A1-278B-412D-BD77-D85C08C95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8056" y="2389130"/>
            <a:ext cx="23764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CD360A4B-B379-431F-BE2A-36DB29879E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8056" y="3036830"/>
            <a:ext cx="23034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88CE9FAF-1B8F-40C0-8BE8-460E6E6B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281" y="390043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latin typeface="Arial" charset="0"/>
                <a:cs typeface="Arial" charset="0"/>
              </a:rPr>
              <a:t>3 member clique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6CBC1E39-A2BA-4FBA-852D-296A05A4E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656" y="5340293"/>
            <a:ext cx="255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>
                <a:latin typeface="Arial" charset="0"/>
                <a:cs typeface="Arial" charset="0"/>
              </a:rPr>
              <a:t>Scott (1991), Doreian (1979)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8AE31E4C-0AE6-46A3-8543-4F9969A5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644" y="3900430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latin typeface="Arial" charset="0"/>
                <a:cs typeface="Arial" charset="0"/>
              </a:rPr>
              <a:t>4 member clique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CD3E5A10-2255-434C-B3D1-2957F8DB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031" y="390043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latin typeface="Arial" charset="0"/>
                <a:cs typeface="Arial" charset="0"/>
              </a:rPr>
              <a:t>5 member clique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6F2E144-8693-48A3-84C6-2B07FB6F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719" y="4692593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>
                <a:latin typeface="Arial" charset="0"/>
                <a:cs typeface="Arial" charset="0"/>
              </a:rPr>
              <a:t>Strong cliques – reciprocated connections</a:t>
            </a:r>
            <a:br>
              <a:rPr lang="en-GB" altLang="en-US" sz="1800">
                <a:latin typeface="Arial" charset="0"/>
                <a:cs typeface="Arial" charset="0"/>
              </a:rPr>
            </a:br>
            <a:r>
              <a:rPr lang="en-GB" altLang="en-US" sz="1800">
                <a:latin typeface="Arial" charset="0"/>
                <a:cs typeface="Arial" charset="0"/>
              </a:rPr>
              <a:t>Weak cliques – undirected or unreciprocated connections</a:t>
            </a:r>
          </a:p>
        </p:txBody>
      </p:sp>
    </p:spTree>
    <p:extLst>
      <p:ext uri="{BB962C8B-B14F-4D97-AF65-F5344CB8AC3E}">
        <p14:creationId xmlns:p14="http://schemas.microsoft.com/office/powerpoint/2010/main" val="27977887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7E17-A346-4138-8AEF-B1D89B4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MSCo</a:t>
            </a:r>
            <a:r>
              <a:rPr lang="en-GB" altLang="en-US" dirty="0"/>
              <a:t> - Formal Organisation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87EF9C-FDD8-4911-B4C0-3B5AD741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28361"/>
              </p:ext>
            </p:extLst>
          </p:nvPr>
        </p:nvGraphicFramePr>
        <p:xfrm>
          <a:off x="1198563" y="1454227"/>
          <a:ext cx="10080237" cy="406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52520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2F87-80A9-4002-8FBF-A5E3B024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Triadic census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5B638D-4DA8-4C5C-82EE-1EFEE9CB8F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0038" y="1040624"/>
            <a:ext cx="6883162" cy="5605080"/>
          </a:xfrm>
          <a:noFill/>
        </p:spPr>
      </p:pic>
    </p:spTree>
    <p:extLst>
      <p:ext uri="{BB962C8B-B14F-4D97-AF65-F5344CB8AC3E}">
        <p14:creationId xmlns:p14="http://schemas.microsoft.com/office/powerpoint/2010/main" val="78388733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B677-942A-412D-BF18-4292CEBA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Getting a Job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15A3-D09E-467B-ABD5-9FCAC4ADD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GB" altLang="en-US" dirty="0" err="1"/>
              <a:t>Granovetter’s</a:t>
            </a:r>
            <a:r>
              <a:rPr lang="en-GB" altLang="en-US" dirty="0"/>
              <a:t> (1974) doctoral study under Harrison White, Harvard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Job search not a rational calculation of rewards and costs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56% respondents found jobs through informal personal contacts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Most important contacts were ‘weak ties’; job change more likely where respondents had more non-family contacts in different occupations. i.e. access to </a:t>
            </a:r>
            <a:r>
              <a:rPr lang="en-GB" altLang="en-US" u="sng" dirty="0"/>
              <a:t>different</a:t>
            </a:r>
            <a:r>
              <a:rPr lang="en-GB" altLang="en-US" dirty="0"/>
              <a:t> information.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c.f. ‘strong ties’; more likely to hold the </a:t>
            </a:r>
            <a:r>
              <a:rPr lang="en-GB" altLang="en-US" u="sng" dirty="0"/>
              <a:t>same</a:t>
            </a:r>
            <a:r>
              <a:rPr lang="en-GB" altLang="en-US" dirty="0"/>
              <a:t> information.</a:t>
            </a:r>
          </a:p>
          <a:p>
            <a:pPr marL="457200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Typically one intermediary between employer and respondent; i.e. short weak chains.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22738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30AF-032D-4E65-B8D5-36A7EBED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72BC-478A-4474-81F3-EE22A10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Large Massachusetts electronics firm attempting to retain creativity after a series of acquisitions.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1900" dirty="0"/>
              <a:t>673 supply chain managers asked to write ideas on how to improve business processes.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1900" dirty="0"/>
              <a:t>Ideas ranked by senior execs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1900" dirty="0"/>
              <a:t>Social network of managers analysed (“who do you most often discuss supply chain issues with”)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1900" dirty="0"/>
              <a:t>Highest ranked ideas came from </a:t>
            </a:r>
            <a:br>
              <a:rPr lang="en-GB" altLang="en-US" sz="1900" dirty="0"/>
            </a:br>
            <a:r>
              <a:rPr lang="en-GB" altLang="en-US" sz="1900" dirty="0"/>
              <a:t>managers with largest no. of contacts </a:t>
            </a:r>
            <a:br>
              <a:rPr lang="en-GB" altLang="en-US" sz="1900" dirty="0"/>
            </a:br>
            <a:r>
              <a:rPr lang="en-GB" altLang="en-US" sz="1900" dirty="0"/>
              <a:t>outside their immediate work group.</a:t>
            </a:r>
          </a:p>
          <a:p>
            <a:endParaRPr lang="en-GB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3B70FF4-9CEC-495B-BC73-6B9F0839C4F2}"/>
              </a:ext>
            </a:extLst>
          </p:cNvPr>
          <p:cNvGrpSpPr>
            <a:grpSpLocks/>
          </p:cNvGrpSpPr>
          <p:nvPr/>
        </p:nvGrpSpPr>
        <p:grpSpPr bwMode="auto">
          <a:xfrm>
            <a:off x="8868043" y="4014788"/>
            <a:ext cx="2097087" cy="1520825"/>
            <a:chOff x="589" y="3262"/>
            <a:chExt cx="1321" cy="958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956F9655-AAC0-4AD5-B3E2-3D1958A45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3711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D01A0578-5BD8-4699-B760-04B67078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474"/>
              <a:ext cx="84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72479F2F-4BB4-4ED3-A6A2-5AB56E7BF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3335"/>
              <a:ext cx="91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60732649-E7FA-419B-AA48-A54B08789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3559"/>
              <a:ext cx="104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DD41B816-CB8B-4FAA-BB1F-546664471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262"/>
              <a:ext cx="73" cy="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9A79C055-C423-438A-83DA-FDE791914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3856"/>
              <a:ext cx="86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FFEE42E8-F60A-41AF-B1F0-1F9282A20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" y="3983"/>
              <a:ext cx="110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3E189847-8926-460D-A759-DD0425AFC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" y="4050"/>
              <a:ext cx="84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312FEECC-EC2D-441A-A239-50F92D25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4141"/>
              <a:ext cx="85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3C86B5B3-F45B-4AB3-9DE2-C625CB207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" y="3917"/>
              <a:ext cx="194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DA0CED27-2F90-41CC-884A-A2FDF3808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" y="4020"/>
              <a:ext cx="122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723FEAC9-346F-43BE-8450-BCBC6C1D4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" y="4050"/>
              <a:ext cx="18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C276D914-4A7E-48D4-95E1-C8B748270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1" y="4129"/>
              <a:ext cx="14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7E36CF79-49CE-432E-B98E-FC82C63A5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" y="3529"/>
              <a:ext cx="18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CA11FF9B-A04B-4A4C-A938-D3670373D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6" y="3395"/>
              <a:ext cx="322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62BC8AAC-0E2E-415E-9DA5-DC804E4C4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" y="3304"/>
              <a:ext cx="176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B93FB543-0CAF-4427-9399-546D8DF3F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" y="3335"/>
              <a:ext cx="188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EB95710F-ECE8-4CBD-A638-86CA1CDD5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7" y="3335"/>
              <a:ext cx="61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36BA1F61-8C33-4469-811B-FBD453292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" y="3547"/>
              <a:ext cx="279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4B2D1F72-608B-42DF-8A4C-B2A5F17AF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" y="3814"/>
              <a:ext cx="157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A6C10CF5-5341-4EBF-BDB3-2FE68C3C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3438"/>
              <a:ext cx="67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7351B9BC-50BC-4EBE-90DB-A497AE7A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3650"/>
              <a:ext cx="97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CF967098-66AE-48BA-A1B2-244A544E8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3929"/>
              <a:ext cx="67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" name="Oval 29">
              <a:extLst>
                <a:ext uri="{FF2B5EF4-FFF2-40B4-BE49-F238E27FC236}">
                  <a16:creationId xmlns:a16="http://schemas.microsoft.com/office/drawing/2014/main" id="{B098184A-4B6D-46B6-B273-AA89F270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3644"/>
              <a:ext cx="56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CBF21D0F-FC9C-467D-A047-778875B15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4" y="3699"/>
              <a:ext cx="255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E1DAB82E-4302-44C4-B9CE-C7864AF61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6" y="3498"/>
              <a:ext cx="115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228F50ED-06A7-4B90-8FBD-B1612D618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699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DDA8F647-3451-40FB-8B72-25E77D424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3753"/>
              <a:ext cx="18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7A1F3497-6989-429B-BCF0-3DB5A600F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8" y="3747"/>
              <a:ext cx="176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FD3388E8-17A6-4A75-AB19-3A865D74F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0" y="3480"/>
              <a:ext cx="376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" name="Text Box 4">
            <a:extLst>
              <a:ext uri="{FF2B5EF4-FFF2-40B4-BE49-F238E27FC236}">
                <a16:creationId xmlns:a16="http://schemas.microsoft.com/office/drawing/2014/main" id="{37687F5C-F03F-4F33-A8A4-66FEDE39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145" y="6061888"/>
            <a:ext cx="66566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>
                <a:latin typeface="Verdana" pitchFamily="34" charset="0"/>
              </a:rPr>
              <a:t>R. Burt, 2004 “Structural Holes and Good Ideas" </a:t>
            </a:r>
            <a:r>
              <a:rPr lang="en-US" altLang="en-US" sz="1000" i="1" dirty="0">
                <a:latin typeface="Verdana" pitchFamily="34" charset="0"/>
              </a:rPr>
              <a:t>American Journal of Sociology</a:t>
            </a:r>
            <a:r>
              <a:rPr lang="en-US" altLang="en-US" sz="1000" dirty="0">
                <a:latin typeface="Verdana" pitchFamily="34" charset="0"/>
              </a:rPr>
              <a:t>, </a:t>
            </a:r>
            <a:r>
              <a:rPr lang="en-US" altLang="en-US" sz="1000" b="1" dirty="0">
                <a:latin typeface="Verdana" pitchFamily="34" charset="0"/>
              </a:rPr>
              <a:t>110</a:t>
            </a:r>
            <a:r>
              <a:rPr lang="en-US" altLang="en-US" sz="1000" dirty="0">
                <a:latin typeface="Verdana" pitchFamily="34" charset="0"/>
              </a:rPr>
              <a:t>(2), 349-399.</a:t>
            </a:r>
          </a:p>
        </p:txBody>
      </p:sp>
    </p:spTree>
    <p:extLst>
      <p:ext uri="{BB962C8B-B14F-4D97-AF65-F5344CB8AC3E}">
        <p14:creationId xmlns:p14="http://schemas.microsoft.com/office/powerpoint/2010/main" val="102869949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5410-AC9A-41A9-B384-5BFDE8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A968D9-A215-46AB-BEBD-88C8409805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25539" r="5910" b="4788"/>
          <a:stretch>
            <a:fillRect/>
          </a:stretch>
        </p:blipFill>
        <p:spPr bwMode="auto">
          <a:xfrm>
            <a:off x="3966072" y="549892"/>
            <a:ext cx="8209867" cy="54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7B1029F-0851-46D4-80C5-C904CC60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09670"/>
            <a:ext cx="68327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>
                <a:latin typeface="Verdana" pitchFamily="34" charset="0"/>
              </a:rPr>
              <a:t>R. Burt, 2004 “Structural Holes and Good Ideas" </a:t>
            </a:r>
            <a:r>
              <a:rPr lang="en-US" altLang="en-US" sz="1000" i="1" dirty="0">
                <a:latin typeface="Verdana" pitchFamily="34" charset="0"/>
              </a:rPr>
              <a:t>American Journal of Sociology</a:t>
            </a:r>
            <a:r>
              <a:rPr lang="en-US" altLang="en-US" sz="1000" dirty="0">
                <a:latin typeface="Verdana" pitchFamily="34" charset="0"/>
              </a:rPr>
              <a:t>, </a:t>
            </a:r>
            <a:r>
              <a:rPr lang="en-US" altLang="en-US" sz="1000" b="1" dirty="0">
                <a:latin typeface="Verdana" pitchFamily="34" charset="0"/>
              </a:rPr>
              <a:t>110</a:t>
            </a:r>
            <a:r>
              <a:rPr lang="en-US" altLang="en-US" sz="1000" dirty="0">
                <a:latin typeface="Verdana" pitchFamily="34" charset="0"/>
              </a:rPr>
              <a:t>(2), 349-399.</a:t>
            </a:r>
          </a:p>
        </p:txBody>
      </p:sp>
    </p:spTree>
    <p:extLst>
      <p:ext uri="{BB962C8B-B14F-4D97-AF65-F5344CB8AC3E}">
        <p14:creationId xmlns:p14="http://schemas.microsoft.com/office/powerpoint/2010/main" val="213552296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F7B6-AE00-4CF9-B2BA-68C47904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Heterodox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13AD-5890-4AA2-9FE0-E28C4DBE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5450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25CA-5FD5-4943-BB2F-5194A8C9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little crony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62A34D-2900-4206-961D-22779B2476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64" y="1682750"/>
            <a:ext cx="777442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1A5E2A-0E84-43A7-AEAB-8151FA972586}"/>
              </a:ext>
            </a:extLst>
          </p:cNvPr>
          <p:cNvSpPr/>
          <p:nvPr/>
        </p:nvSpPr>
        <p:spPr>
          <a:xfrm>
            <a:off x="5736183" y="5822281"/>
            <a:ext cx="468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https://sophieehill.shinyapps.io/my-little-crony/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6277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7BF8-805E-4047-B9F4-F0EA49A6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Ministerial Meetings</a:t>
            </a:r>
          </a:p>
        </p:txBody>
      </p:sp>
      <p:pic>
        <p:nvPicPr>
          <p:cNvPr id="4" name="Content Placeholder 3" descr="Dept-Top250 main - no pendants - betweenness -red interlocks.emf">
            <a:extLst>
              <a:ext uri="{FF2B5EF4-FFF2-40B4-BE49-F238E27FC236}">
                <a16:creationId xmlns:a16="http://schemas.microsoft.com/office/drawing/2014/main" id="{B588E5BA-2FE0-4DE2-B750-69581A131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695" y="1112704"/>
            <a:ext cx="9210305" cy="5745295"/>
          </a:xfrm>
        </p:spPr>
      </p:pic>
    </p:spTree>
    <p:extLst>
      <p:ext uri="{BB962C8B-B14F-4D97-AF65-F5344CB8AC3E}">
        <p14:creationId xmlns:p14="http://schemas.microsoft.com/office/powerpoint/2010/main" val="89569418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7A57-CEB1-447A-B27D-1220B005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 with Ministers pay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F401AA-0997-4F54-B95F-E4A91E647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552508"/>
              </p:ext>
            </p:extLst>
          </p:nvPr>
        </p:nvGraphicFramePr>
        <p:xfrm>
          <a:off x="1198563" y="1355118"/>
          <a:ext cx="8861594" cy="4147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6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EBITDA </a:t>
                      </a:r>
                      <a:r>
                        <a:rPr lang="en-GB" sz="1400" dirty="0" err="1">
                          <a:effectLst/>
                        </a:rPr>
                        <a:t>marg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 Ratio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EV/ EBITDA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CF/OR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ROA Net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Marcap</a:t>
                      </a:r>
                      <a:r>
                        <a:rPr lang="en-GB" sz="1400" dirty="0">
                          <a:effectLst/>
                        </a:rPr>
                        <a:t> / CF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ROE Net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ROCE Net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EBIT </a:t>
                      </a:r>
                      <a:r>
                        <a:rPr lang="en-GB" sz="1400" dirty="0" err="1">
                          <a:effectLst/>
                        </a:rPr>
                        <a:t>marg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ROCE Gross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Profit </a:t>
                      </a:r>
                      <a:r>
                        <a:rPr lang="en-GB" sz="1400" dirty="0" err="1">
                          <a:effectLst/>
                        </a:rPr>
                        <a:t>Marg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ROA Gross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ROE Gross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Δ</a:t>
                      </a:r>
                      <a:r>
                        <a:rPr lang="en-GB" sz="1600" dirty="0">
                          <a:effectLst/>
                        </a:rPr>
                        <a:t> 2010-12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83%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820%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21%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23%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32%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194%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264%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540%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Ln Assets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+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Interlock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-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-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-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-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Interlock 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-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+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+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Interlock B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-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 C</a:t>
                      </a: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+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+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Meet 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+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Meet B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+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Obs.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17292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2256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3080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3080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4290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2162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4032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3540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3906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3660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4422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4422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Adj. R</a:t>
                      </a:r>
                      <a:r>
                        <a:rPr lang="en-GB" sz="1600" baseline="300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0.154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0.192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0.151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0.197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0.248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-0.228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0.397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0.514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0.388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0.495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0.501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0.484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2" marR="4391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9662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934F-23A6-404E-A609-4891624F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Evolution of UK Managerial Careers</a:t>
            </a:r>
            <a:endParaRPr lang="en-GB" dirty="0"/>
          </a:p>
        </p:txBody>
      </p:sp>
      <p:pic>
        <p:nvPicPr>
          <p:cNvPr id="4" name="Picture 4" descr="Top212 - Evolution">
            <a:extLst>
              <a:ext uri="{FF2B5EF4-FFF2-40B4-BE49-F238E27FC236}">
                <a16:creationId xmlns:a16="http://schemas.microsoft.com/office/drawing/2014/main" id="{0CD37BEF-4D9B-44C0-AD3E-2387F1D12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72" y="1178805"/>
            <a:ext cx="8969287" cy="55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5328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071-8B8E-4695-810F-A8FDF72E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Fragmentation of UK Director Interlocks</a:t>
            </a:r>
            <a:endParaRPr lang="en-GB" dirty="0"/>
          </a:p>
        </p:txBody>
      </p:sp>
      <p:pic>
        <p:nvPicPr>
          <p:cNvPr id="4" name="Picture 3" descr="500m main component Oct 2009.jpg">
            <a:extLst>
              <a:ext uri="{FF2B5EF4-FFF2-40B4-BE49-F238E27FC236}">
                <a16:creationId xmlns:a16="http://schemas.microsoft.com/office/drawing/2014/main" id="{66D9383B-85F8-4427-A279-51B37BD989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4136" y="1392563"/>
            <a:ext cx="4320480" cy="3785066"/>
          </a:xfrm>
          <a:prstGeom prst="rect">
            <a:avLst/>
          </a:prstGeom>
        </p:spPr>
      </p:pic>
      <p:pic>
        <p:nvPicPr>
          <p:cNvPr id="5" name="Picture 4" descr="UK 500m main 2006.jpg">
            <a:extLst>
              <a:ext uri="{FF2B5EF4-FFF2-40B4-BE49-F238E27FC236}">
                <a16:creationId xmlns:a16="http://schemas.microsoft.com/office/drawing/2014/main" id="{2F90803A-146D-4A42-AC59-6850C2DE5C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9640" y="1392563"/>
            <a:ext cx="4608512" cy="36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07692-A1D5-4AEB-B37A-55C17F640637}"/>
              </a:ext>
            </a:extLst>
          </p:cNvPr>
          <p:cNvSpPr txBox="1"/>
          <p:nvPr/>
        </p:nvSpPr>
        <p:spPr>
          <a:xfrm>
            <a:off x="3657792" y="517762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alibri" pitchFamily="34" charset="0"/>
              </a:rPr>
              <a:t>2006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26C5A-9E3A-45B6-AEE6-6579D8AB908A}"/>
              </a:ext>
            </a:extLst>
          </p:cNvPr>
          <p:cNvSpPr txBox="1"/>
          <p:nvPr/>
        </p:nvSpPr>
        <p:spPr>
          <a:xfrm>
            <a:off x="8482328" y="517762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alibri" pitchFamily="34" charset="0"/>
              </a:rPr>
              <a:t>2009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1965-1AA1-48DD-9B8E-E361B33D23ED}"/>
              </a:ext>
            </a:extLst>
          </p:cNvPr>
          <p:cNvSpPr txBox="1"/>
          <p:nvPr/>
        </p:nvSpPr>
        <p:spPr>
          <a:xfrm>
            <a:off x="3348056" y="607308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&gt; £500m</a:t>
            </a:r>
          </a:p>
        </p:txBody>
      </p:sp>
    </p:spTree>
    <p:extLst>
      <p:ext uri="{BB962C8B-B14F-4D97-AF65-F5344CB8AC3E}">
        <p14:creationId xmlns:p14="http://schemas.microsoft.com/office/powerpoint/2010/main" val="17174900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F91F-1A6D-4BEC-A0F2-6B7533E3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MSCo</a:t>
            </a:r>
            <a:r>
              <a:rPr lang="en-GB" dirty="0"/>
              <a:t> – Informal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1D3B0-4E91-47BA-BF75-4438A626F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12102" r="10322" b="9936"/>
          <a:stretch/>
        </p:blipFill>
        <p:spPr>
          <a:xfrm>
            <a:off x="3588564" y="955911"/>
            <a:ext cx="8603436" cy="5843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C5E10-6863-47B1-94FA-3A33D3C8728D}"/>
              </a:ext>
            </a:extLst>
          </p:cNvPr>
          <p:cNvSpPr txBox="1"/>
          <p:nvPr/>
        </p:nvSpPr>
        <p:spPr>
          <a:xfrm>
            <a:off x="1047520" y="1557891"/>
            <a:ext cx="2995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From whom do you obtain information important to do your work?</a:t>
            </a:r>
          </a:p>
        </p:txBody>
      </p:sp>
    </p:spTree>
    <p:extLst>
      <p:ext uri="{BB962C8B-B14F-4D97-AF65-F5344CB8AC3E}">
        <p14:creationId xmlns:p14="http://schemas.microsoft.com/office/powerpoint/2010/main" val="214834741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4E62-EA0E-41C5-893E-92B3F5DF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11-core of the 2008 RAE publication network</a:t>
            </a:r>
            <a:endParaRPr lang="en-GB" dirty="0"/>
          </a:p>
        </p:txBody>
      </p:sp>
      <p:pic>
        <p:nvPicPr>
          <p:cNvPr id="4" name="Picture 2" descr="11-core">
            <a:extLst>
              <a:ext uri="{FF2B5EF4-FFF2-40B4-BE49-F238E27FC236}">
                <a16:creationId xmlns:a16="http://schemas.microsoft.com/office/drawing/2014/main" id="{412824D5-92A7-40A9-BA5A-5D6CC36928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4445" y="1167789"/>
            <a:ext cx="9212274" cy="557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42212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DFFB-BC68-47AA-A1B9-8F6E310A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Heterodox</a:t>
            </a:r>
            <a:br>
              <a:rPr lang="en-GB" dirty="0"/>
            </a:br>
            <a:r>
              <a:rPr lang="en-GB" dirty="0"/>
              <a:t>Economic</a:t>
            </a:r>
            <a:br>
              <a:rPr lang="en-GB" dirty="0"/>
            </a:br>
            <a:r>
              <a:rPr lang="en-GB" dirty="0"/>
              <a:t>Journals</a:t>
            </a:r>
          </a:p>
        </p:txBody>
      </p:sp>
      <p:pic>
        <p:nvPicPr>
          <p:cNvPr id="4" name="Picture 2" descr="Combined coloured by database">
            <a:extLst>
              <a:ext uri="{FF2B5EF4-FFF2-40B4-BE49-F238E27FC236}">
                <a16:creationId xmlns:a16="http://schemas.microsoft.com/office/drawing/2014/main" id="{5F9B579C-4234-454B-8229-94F506F45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993" y="-25775"/>
            <a:ext cx="8931007" cy="6904472"/>
          </a:xfrm>
          <a:noFill/>
        </p:spPr>
      </p:pic>
    </p:spTree>
    <p:extLst>
      <p:ext uri="{BB962C8B-B14F-4D97-AF65-F5344CB8AC3E}">
        <p14:creationId xmlns:p14="http://schemas.microsoft.com/office/powerpoint/2010/main" val="90428656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E729-1CDD-4396-9831-E5A87558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Journal Network Quality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E9254-9517-4915-9119-57BF23459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/>
              <a:t>(JNQS) = [EC] + [BC] + ([C] + [I] + [G])/3 + ([R] + [L])/2</a:t>
            </a:r>
          </a:p>
          <a:p>
            <a:r>
              <a:rPr lang="en-GB" dirty="0"/>
              <a:t>(EC) concentrations of specialised knowledge within a discipline</a:t>
            </a:r>
          </a:p>
          <a:p>
            <a:r>
              <a:rPr lang="en-GB" dirty="0"/>
              <a:t>(BC) demonstrates integration</a:t>
            </a:r>
          </a:p>
          <a:p>
            <a:r>
              <a:rPr lang="en-US" dirty="0"/>
              <a:t>(C) coordinator (I) itinerant broker and (G) gatekeeper roles internally oriented </a:t>
            </a:r>
            <a:endParaRPr lang="en-GB" dirty="0"/>
          </a:p>
          <a:p>
            <a:r>
              <a:rPr lang="en-US" dirty="0"/>
              <a:t>(R) representative and (L) liaison roles externally oriented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35671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3BE4-3FD7-44F5-B05C-A9FA0736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Heterodox</a:t>
            </a:r>
            <a:br>
              <a:rPr lang="en-GB" dirty="0"/>
            </a:br>
            <a:r>
              <a:rPr lang="en-GB" dirty="0"/>
              <a:t>Economic</a:t>
            </a:r>
            <a:br>
              <a:rPr lang="en-GB" dirty="0"/>
            </a:br>
            <a:r>
              <a:rPr lang="en-GB" dirty="0"/>
              <a:t>Journal</a:t>
            </a:r>
            <a:br>
              <a:rPr lang="en-GB" dirty="0"/>
            </a:br>
            <a:r>
              <a:rPr lang="en-GB" dirty="0"/>
              <a:t>Rankings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43F12F8-F699-41C9-AA70-BB735FB1C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611625"/>
              </p:ext>
            </p:extLst>
          </p:nvPr>
        </p:nvGraphicFramePr>
        <p:xfrm>
          <a:off x="3359073" y="549891"/>
          <a:ext cx="8627279" cy="468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5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Journal Name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 of Journal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Bibliometric</a:t>
                      </a:r>
                      <a:r>
                        <a:rPr lang="en-US" sz="1600" dirty="0">
                          <a:effectLst/>
                        </a:rPr>
                        <a:t> Ranking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Network Ranking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</a:t>
                      </a:r>
                      <a:endParaRPr lang="en-GB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Citation Ranking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Peer Evaluation</a:t>
                      </a:r>
                      <a:endParaRPr lang="en-GB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Ranking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Final Ranking –  HJQS (Z Score)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Cambridge Journal of Economics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8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0.5419</a:t>
                      </a:r>
                      <a:endParaRPr lang="en-GB" sz="18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(3.43)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Journal of Economic Issues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0.4412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(2.32)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Journal of Post Keynesian Economics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0.3931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(1.79)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Review of Radical Political Economics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0.3802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(1.65)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Economy and Society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Interdisciplinary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0.3521</a:t>
                      </a:r>
                      <a:endParaRPr lang="en-GB" sz="1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(1.34)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8EF2A0-BCCB-4A23-8C2A-3FD43BBDFA69}"/>
              </a:ext>
            </a:extLst>
          </p:cNvPr>
          <p:cNvSpPr txBox="1"/>
          <p:nvPr/>
        </p:nvSpPr>
        <p:spPr>
          <a:xfrm>
            <a:off x="3241074" y="5569445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Lee, F., Cronin, B., McConnell, S. and Dean, E. (2010). Research quality rankings of heterodox economic journals in a contested discipline. </a:t>
            </a:r>
            <a:r>
              <a:rPr lang="en-GB" sz="1400" i="1" dirty="0"/>
              <a:t>American Journal of Economics and Sociology</a:t>
            </a:r>
            <a:r>
              <a:rPr lang="en-GB" sz="1400" dirty="0"/>
              <a:t>, 69(5), 1409-52.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5742856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59E9-04E6-4174-A1A5-56651BBA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74F8-BD26-4D5E-BB0F-9BD48E0E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What are the main pros and cons of social network analysis (SNA) as a method?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In what ways does SNA reflect the ontological concerns discussed elsewhere in the workshop?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How might you use SNA in your own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2598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23255-1FD6-4348-9CE4-70C02008B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9"/>
          <a:stretch/>
        </p:blipFill>
        <p:spPr>
          <a:xfrm>
            <a:off x="1036320" y="170761"/>
            <a:ext cx="9296992" cy="5205066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2892A87-CED2-4877-B618-0C869AAF8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986" b="3731"/>
          <a:stretch/>
        </p:blipFill>
        <p:spPr>
          <a:xfrm rot="614219">
            <a:off x="8846509" y="2186705"/>
            <a:ext cx="2973605" cy="44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767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000" y="472046"/>
            <a:ext cx="49323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Work Sans" charset="0"/>
                <a:ea typeface="Work Sans" charset="0"/>
                <a:cs typeface="Work Sans" charset="0"/>
              </a:rPr>
              <a:t>Sign off page</a:t>
            </a:r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F061-678E-4659-9736-2E455EF4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FF80-F1DC-4F9A-A2A0-939C56F1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00" y="1682435"/>
            <a:ext cx="10080000" cy="3600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sz="2400" dirty="0"/>
              <a:t>A set of techniques for identifying and representing patterns of interaction among social entities (node, vertex)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Provides precise and specific insight in place of intuition and general hunches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Graphical: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Directional relationship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/>
              <a:t>	e.g. ‘Provides advice to’ (arc)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Non-directional relationship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/>
              <a:t>	e.g. ‘Shares an office with’ (edge)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Strength of Relationship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/>
              <a:t>	e.g. Frequency of contact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/>
              <a:t>	e.g. Value or importance to the participants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6F2862D-7547-44F1-A784-83DC1E0395C4}"/>
              </a:ext>
            </a:extLst>
          </p:cNvPr>
          <p:cNvGrpSpPr>
            <a:grpSpLocks/>
          </p:cNvGrpSpPr>
          <p:nvPr/>
        </p:nvGrpSpPr>
        <p:grpSpPr bwMode="auto">
          <a:xfrm>
            <a:off x="8370869" y="3135313"/>
            <a:ext cx="2081213" cy="241300"/>
            <a:chOff x="2699" y="1995"/>
            <a:chExt cx="1311" cy="152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84BFAC9F-7CCD-4DD4-B81E-A6B2166D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995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9D22DF11-7218-4C9C-A2A6-DADB1F950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995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4C34EBF-9E9D-4B48-B08F-BD3D2768A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069"/>
              <a:ext cx="104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D17C10A-E7DB-457A-BEBD-9A7689ACFD0A}"/>
              </a:ext>
            </a:extLst>
          </p:cNvPr>
          <p:cNvGrpSpPr>
            <a:grpSpLocks/>
          </p:cNvGrpSpPr>
          <p:nvPr/>
        </p:nvGrpSpPr>
        <p:grpSpPr bwMode="auto">
          <a:xfrm>
            <a:off x="8374043" y="3692525"/>
            <a:ext cx="2081213" cy="241300"/>
            <a:chOff x="2699" y="1995"/>
            <a:chExt cx="1311" cy="152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AD06F369-9E31-4689-A9A6-2E5B61E6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995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CCFE01A5-4EF4-4504-B4E4-AA24BF9E5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995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EDA533D-74FD-4F32-9587-00900D014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069"/>
              <a:ext cx="104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E0DDC72-5648-4812-8450-B30DFCD3866B}"/>
              </a:ext>
            </a:extLst>
          </p:cNvPr>
          <p:cNvGrpSpPr>
            <a:grpSpLocks/>
          </p:cNvGrpSpPr>
          <p:nvPr/>
        </p:nvGrpSpPr>
        <p:grpSpPr bwMode="auto">
          <a:xfrm>
            <a:off x="8272443" y="4323586"/>
            <a:ext cx="2182813" cy="744537"/>
            <a:chOff x="3198" y="2841"/>
            <a:chExt cx="1375" cy="469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DA841B7-913C-47A6-BF90-0FC461764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841"/>
              <a:ext cx="1311" cy="152"/>
              <a:chOff x="2699" y="1995"/>
              <a:chExt cx="1311" cy="152"/>
            </a:xfrm>
          </p:grpSpPr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6E9D439A-62F2-4520-89B2-466466CCA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" y="1995"/>
                <a:ext cx="151" cy="1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060BDF9A-94F4-44D3-AB64-B8C3DFFD1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1995"/>
                <a:ext cx="151" cy="1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D40AFA3F-D3A0-496B-9477-A4862C426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206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0DB0634-B992-4859-A8FE-152F39DEE2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2457">
              <a:off x="4422" y="3158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411DE6FF-5544-4C6D-B11C-06517B2107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2457" flipV="1">
              <a:off x="3306" y="3042"/>
              <a:ext cx="1134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86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BC95-F8D3-4E83-B325-18B07BD5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Terminology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FC4F81E2-CC0C-4659-81C6-CD3BA1F20193}"/>
              </a:ext>
            </a:extLst>
          </p:cNvPr>
          <p:cNvGrpSpPr>
            <a:grpSpLocks/>
          </p:cNvGrpSpPr>
          <p:nvPr/>
        </p:nvGrpSpPr>
        <p:grpSpPr bwMode="auto">
          <a:xfrm>
            <a:off x="1703625" y="2382837"/>
            <a:ext cx="2081212" cy="241300"/>
            <a:chOff x="2699" y="1995"/>
            <a:chExt cx="1311" cy="152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03FB5575-1DB9-4F89-AACC-07E3C5D53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995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23379050-D14F-4370-BCE3-033CBBC7D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995"/>
              <a:ext cx="151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F522F0C5-3205-44C7-92A0-AF614BA41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069"/>
              <a:ext cx="104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0FCB278B-17BB-40FF-A97C-6B9E0E5C0759}"/>
              </a:ext>
            </a:extLst>
          </p:cNvPr>
          <p:cNvSpPr>
            <a:spLocks noChangeArrowheads="1"/>
          </p:cNvSpPr>
          <p:nvPr/>
        </p:nvSpPr>
        <p:spPr bwMode="auto">
          <a:xfrm rot="3033708">
            <a:off x="3889629" y="3981006"/>
            <a:ext cx="239713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3CB16B76-EF5F-4878-ACC3-1AA0A2217A10}"/>
              </a:ext>
            </a:extLst>
          </p:cNvPr>
          <p:cNvSpPr>
            <a:spLocks noChangeArrowheads="1"/>
          </p:cNvSpPr>
          <p:nvPr/>
        </p:nvSpPr>
        <p:spPr bwMode="auto">
          <a:xfrm rot="3033708">
            <a:off x="1702002" y="2413442"/>
            <a:ext cx="239713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08C32A2C-A3C4-418C-AEB3-E2B5ADFE545B}"/>
              </a:ext>
            </a:extLst>
          </p:cNvPr>
          <p:cNvSpPr>
            <a:spLocks noChangeShapeType="1"/>
          </p:cNvSpPr>
          <p:nvPr/>
        </p:nvSpPr>
        <p:spPr bwMode="auto">
          <a:xfrm rot="3033708" flipV="1">
            <a:off x="1716436" y="3054146"/>
            <a:ext cx="2421026" cy="617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368F78E-480D-47AB-A0DC-45E229F6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550" y="22383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Vertex</a:t>
            </a:r>
            <a:endParaRPr lang="en-US" dirty="0">
              <a:latin typeface="Arial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E8D3886C-E7DE-4F9F-81A2-A32E6B5F5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325" y="18065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Arc</a:t>
            </a:r>
            <a:endParaRPr lang="en-US">
              <a:latin typeface="Arial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2A961D-FBE9-4C52-BD47-F6E4F8BE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00" y="33178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Edge</a:t>
            </a:r>
            <a:endParaRPr lang="en-US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4CFCB-F8C6-43F4-A9A0-F6D4837BE7DF}"/>
              </a:ext>
            </a:extLst>
          </p:cNvPr>
          <p:cNvSpPr txBox="1"/>
          <p:nvPr/>
        </p:nvSpPr>
        <p:spPr>
          <a:xfrm>
            <a:off x="1343312" y="4614465"/>
            <a:ext cx="181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Line/Tie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EE5D9-28CB-41F0-9B0C-2D7FB23F64BF}"/>
              </a:ext>
            </a:extLst>
          </p:cNvPr>
          <p:cNvSpPr txBox="1"/>
          <p:nvPr/>
        </p:nvSpPr>
        <p:spPr>
          <a:xfrm>
            <a:off x="4180426" y="4612591"/>
            <a:ext cx="112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998556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7BA62C-224C-4AC5-9EB1-85FEF874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549275"/>
            <a:ext cx="10080625" cy="1008063"/>
          </a:xfrm>
        </p:spPr>
        <p:txBody>
          <a:bodyPr>
            <a:normAutofit/>
          </a:bodyPr>
          <a:lstStyle/>
          <a:p>
            <a:r>
              <a:rPr lang="en-GB" dirty="0"/>
              <a:t>Where do the Lines Come From?</a:t>
            </a:r>
          </a:p>
        </p:txBody>
      </p:sp>
      <p:pic>
        <p:nvPicPr>
          <p:cNvPr id="5" name="Picture 4" descr="j0297177">
            <a:extLst>
              <a:ext uri="{FF2B5EF4-FFF2-40B4-BE49-F238E27FC236}">
                <a16:creationId xmlns:a16="http://schemas.microsoft.com/office/drawing/2014/main" id="{AD939998-4226-4F86-BF02-03D74D09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2111" y="1461300"/>
            <a:ext cx="1677988" cy="15113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2B37B-5884-414C-AEF7-4529AF424C1F}"/>
              </a:ext>
            </a:extLst>
          </p:cNvPr>
          <p:cNvSpPr/>
          <p:nvPr/>
        </p:nvSpPr>
        <p:spPr>
          <a:xfrm>
            <a:off x="2930674" y="2972600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Opinion survey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Personal interview.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Questionnaire.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Web-questionnaire.</a:t>
            </a:r>
          </a:p>
          <a:p>
            <a:pPr>
              <a:defRPr/>
            </a:pPr>
            <a:r>
              <a:rPr lang="en-GB" dirty="0">
                <a:latin typeface="+mn-lt"/>
              </a:rPr>
              <a:t>Observation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Email scanning (</a:t>
            </a:r>
            <a:r>
              <a:rPr lang="en-GB" sz="1900" dirty="0" err="1">
                <a:latin typeface="+mn-lt"/>
              </a:rPr>
              <a:t>eg</a:t>
            </a:r>
            <a:r>
              <a:rPr lang="en-GB" sz="1900" dirty="0">
                <a:latin typeface="+mn-lt"/>
              </a:rPr>
              <a:t>. Tacit, </a:t>
            </a:r>
            <a:r>
              <a:rPr lang="en-GB" sz="1900" dirty="0" err="1">
                <a:latin typeface="+mn-lt"/>
              </a:rPr>
              <a:t>Morphix</a:t>
            </a:r>
            <a:r>
              <a:rPr lang="en-GB" sz="1900" dirty="0">
                <a:latin typeface="+mn-lt"/>
              </a:rPr>
              <a:t>)</a:t>
            </a:r>
          </a:p>
          <a:p>
            <a:pPr lvl="1">
              <a:defRPr/>
            </a:pPr>
            <a:r>
              <a:rPr lang="en-GB" sz="1900" dirty="0"/>
              <a:t>Social media logs (FB, LI, Twitter)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Open Data Archive APIs.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Placement.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Management reflection.</a:t>
            </a:r>
          </a:p>
          <a:p>
            <a:pPr lvl="1">
              <a:defRPr/>
            </a:pPr>
            <a:r>
              <a:rPr lang="en-GB" sz="1900" dirty="0">
                <a:latin typeface="+mn-lt"/>
              </a:rPr>
              <a:t>Experiment.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4D54EFA-E975-475B-8064-DCD86A4B6161}"/>
              </a:ext>
            </a:extLst>
          </p:cNvPr>
          <p:cNvSpPr>
            <a:spLocks noChangeArrowheads="1"/>
          </p:cNvSpPr>
          <p:nvPr/>
        </p:nvSpPr>
        <p:spPr bwMode="auto">
          <a:xfrm rot="816826">
            <a:off x="5959624" y="2193138"/>
            <a:ext cx="1584325" cy="720725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B1CD0E7-4A19-4DA9-96EF-547856FD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57" y="1119821"/>
            <a:ext cx="2416696" cy="520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4491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3261-93DE-4E06-81F5-ED7CE52C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latin typeface="Arial" charset="0"/>
              </a:rPr>
              <a:t>https://sites.google.com/site/ucinetsoftware</a:t>
            </a:r>
            <a:br>
              <a:rPr lang="en-US" altLang="en-US" dirty="0">
                <a:latin typeface="Arial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287F47-7BA6-45C7-AF6F-B19B10AAA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29" y="1628775"/>
            <a:ext cx="5776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19111CE-37DF-4E10-AC2D-13B2BE1550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410276" y="4177263"/>
            <a:ext cx="4230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 dirty="0">
                <a:latin typeface="Arial" charset="0"/>
              </a:rPr>
              <a:t>Developed by </a:t>
            </a:r>
          </a:p>
          <a:p>
            <a:pPr>
              <a:buFontTx/>
              <a:buChar char="•"/>
            </a:pPr>
            <a:r>
              <a:rPr lang="en-GB" altLang="en-US" sz="1600" b="1" dirty="0">
                <a:latin typeface="Arial" charset="0"/>
              </a:rPr>
              <a:t> Martin Everett (University of Greenwich)</a:t>
            </a:r>
          </a:p>
          <a:p>
            <a:pPr>
              <a:buFontTx/>
              <a:buChar char="•"/>
            </a:pPr>
            <a:r>
              <a:rPr lang="en-GB" altLang="en-US" sz="1600" b="1" dirty="0">
                <a:latin typeface="Arial" charset="0"/>
              </a:rPr>
              <a:t> Steve </a:t>
            </a:r>
            <a:r>
              <a:rPr lang="en-GB" altLang="en-US" sz="1600" b="1" dirty="0" err="1">
                <a:latin typeface="Arial" charset="0"/>
              </a:rPr>
              <a:t>Borgatti</a:t>
            </a:r>
            <a:r>
              <a:rPr lang="en-GB" altLang="en-US" sz="1600" b="1" dirty="0">
                <a:latin typeface="Arial" charset="0"/>
              </a:rPr>
              <a:t> (Boston College) </a:t>
            </a:r>
          </a:p>
          <a:p>
            <a:pPr>
              <a:buFontTx/>
              <a:buChar char="•"/>
            </a:pPr>
            <a:r>
              <a:rPr lang="en-GB" altLang="en-US" sz="1600" b="1" dirty="0">
                <a:latin typeface="Arial" charset="0"/>
              </a:rPr>
              <a:t> Lin Freeman (UC Irvine)</a:t>
            </a:r>
          </a:p>
        </p:txBody>
      </p:sp>
    </p:spTree>
    <p:extLst>
      <p:ext uri="{BB962C8B-B14F-4D97-AF65-F5344CB8AC3E}">
        <p14:creationId xmlns:p14="http://schemas.microsoft.com/office/powerpoint/2010/main" val="26805443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51B7-6309-4C3B-B934-EA2EDC23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 Freeware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F47AA-4241-4B7E-BCC3-BCDA2258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Netdraw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https://sites.google.com/site/netdrawsoftware/download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Pajek</a:t>
            </a:r>
            <a:r>
              <a:rPr lang="en-GB" dirty="0"/>
              <a:t>  </a:t>
            </a:r>
            <a:r>
              <a:rPr lang="en-GB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http://vlado.fmf.uni-lj.si/pub/networks/pajek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ORA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http://www.casos.cs.cmu.edu/projects/ora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Gephi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https://gephi.org/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Visone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https://visone.ethz.ch/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R-</a:t>
            </a:r>
            <a:r>
              <a:rPr lang="en-GB" dirty="0" err="1"/>
              <a:t>sna</a:t>
            </a:r>
            <a:r>
              <a:rPr lang="en-GB" dirty="0"/>
              <a:t>  </a:t>
            </a:r>
            <a:r>
              <a:rPr lang="en-GB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http://cran.r-project.org/web/packages/sna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NetworkX</a:t>
            </a:r>
            <a:r>
              <a:rPr lang="en-GB" dirty="0"/>
              <a:t> (python) </a:t>
            </a:r>
            <a:r>
              <a:rPr lang="en-GB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https://networkx.github.io/</a:t>
            </a:r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321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UoG PALETTE 1">
      <a:dk1>
        <a:srgbClr val="797979"/>
      </a:dk1>
      <a:lt1>
        <a:srgbClr val="FFFFFF"/>
      </a:lt1>
      <a:dk2>
        <a:srgbClr val="000000"/>
      </a:dk2>
      <a:lt2>
        <a:srgbClr val="E7E6E6"/>
      </a:lt2>
      <a:accent1>
        <a:srgbClr val="3C2B6E"/>
      </a:accent1>
      <a:accent2>
        <a:srgbClr val="7383BF"/>
      </a:accent2>
      <a:accent3>
        <a:srgbClr val="E85E8D"/>
      </a:accent3>
      <a:accent4>
        <a:srgbClr val="00B388"/>
      </a:accent4>
      <a:accent5>
        <a:srgbClr val="E04E39"/>
      </a:accent5>
      <a:accent6>
        <a:srgbClr val="FFCE00"/>
      </a:accent6>
      <a:hlink>
        <a:srgbClr val="18F3F0"/>
      </a:hlink>
      <a:folHlink>
        <a:srgbClr val="EE00C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SC" id="{A8FF3971-1531-044B-BA71-21CECC95AADE}" vid="{9D47C7B8-260D-674E-9BDA-81C2C986BA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5EEC2BCC8BA4DA04E8F21AB26ED25" ma:contentTypeVersion="9" ma:contentTypeDescription="Create a new document." ma:contentTypeScope="" ma:versionID="fad173f944ef363f78ecdcba4d8a885a">
  <xsd:schema xmlns:xsd="http://www.w3.org/2001/XMLSchema" xmlns:xs="http://www.w3.org/2001/XMLSchema" xmlns:p="http://schemas.microsoft.com/office/2006/metadata/properties" xmlns:ns2="4176b4a8-4d16-4ea3-a0a9-4f9e055121eb" targetNamespace="http://schemas.microsoft.com/office/2006/metadata/properties" ma:root="true" ma:fieldsID="7fe880b4b669a304408efa60f49e1432" ns2:_="">
    <xsd:import namespace="4176b4a8-4d16-4ea3-a0a9-4f9e05512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6b4a8-4d16-4ea3-a0a9-4f9e05512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F8C30E-4FCC-46CD-A2A7-63363D030B05}"/>
</file>

<file path=customXml/itemProps2.xml><?xml version="1.0" encoding="utf-8"?>
<ds:datastoreItem xmlns:ds="http://schemas.openxmlformats.org/officeDocument/2006/customXml" ds:itemID="{CEEF7200-324E-490E-89C5-1A0475306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62F50-E57B-44C0-91BF-310B6A32C004}">
  <ds:schemaRefs>
    <ds:schemaRef ds:uri="http://schemas.microsoft.com/office/2006/metadata/properties"/>
    <ds:schemaRef ds:uri="http://schemas.microsoft.com/office/infopath/2007/PartnerControls"/>
    <ds:schemaRef ds:uri="c235ec1d-fd95-44a1-ba1a-abdb5d0fe43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NUSC</Template>
  <TotalTime>76</TotalTime>
  <Words>1909</Words>
  <Application>Microsoft Office PowerPoint</Application>
  <PresentationFormat>Widescreen</PresentationFormat>
  <Paragraphs>464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Antonio</vt:lpstr>
      <vt:lpstr>Arial</vt:lpstr>
      <vt:lpstr>Calibri</vt:lpstr>
      <vt:lpstr>Calibri Light</vt:lpstr>
      <vt:lpstr>Tahoma</vt:lpstr>
      <vt:lpstr>Times New Roman</vt:lpstr>
      <vt:lpstr>Verdana</vt:lpstr>
      <vt:lpstr>Work Sans</vt:lpstr>
      <vt:lpstr>Office Theme</vt:lpstr>
      <vt:lpstr>Social Network Analysis for  Heterodox Inquiry</vt:lpstr>
      <vt:lpstr>Agenda</vt:lpstr>
      <vt:lpstr>MSCo - Formal Organisation</vt:lpstr>
      <vt:lpstr>MSCo – Informal Network</vt:lpstr>
      <vt:lpstr>Social Network Analysis</vt:lpstr>
      <vt:lpstr>Some Terminology</vt:lpstr>
      <vt:lpstr>Where do the Lines Come From?</vt:lpstr>
      <vt:lpstr>https://sites.google.com/site/ucinetsoftware </vt:lpstr>
      <vt:lpstr>SNA Freeware</vt:lpstr>
      <vt:lpstr>Activity</vt:lpstr>
      <vt:lpstr>Data Collection for SNA</vt:lpstr>
      <vt:lpstr>Example Questions</vt:lpstr>
      <vt:lpstr>Ethical Considerations</vt:lpstr>
      <vt:lpstr>Ethical Considerations</vt:lpstr>
      <vt:lpstr>Boundary Definition</vt:lpstr>
      <vt:lpstr>Sampling Strategies</vt:lpstr>
      <vt:lpstr>Applications</vt:lpstr>
      <vt:lpstr>MSCo – Informal Network</vt:lpstr>
      <vt:lpstr>Make a case for this KM expenditure</vt:lpstr>
      <vt:lpstr>World imports - potatoes</vt:lpstr>
      <vt:lpstr>Inter-organisational Networks</vt:lpstr>
      <vt:lpstr>Alliance Structure of the Global Information Sector</vt:lpstr>
      <vt:lpstr>Some network metrics </vt:lpstr>
      <vt:lpstr>Centrality</vt:lpstr>
      <vt:lpstr>Social Capital and Network Position </vt:lpstr>
      <vt:lpstr>Activity</vt:lpstr>
      <vt:lpstr>Activity</vt:lpstr>
      <vt:lpstr>Brokerage Roles</vt:lpstr>
      <vt:lpstr>Cliques</vt:lpstr>
      <vt:lpstr>Triadic census</vt:lpstr>
      <vt:lpstr>Getting a Job</vt:lpstr>
      <vt:lpstr>Creativity</vt:lpstr>
      <vt:lpstr>Creativity</vt:lpstr>
      <vt:lpstr>Heterodox applications</vt:lpstr>
      <vt:lpstr>My little crony</vt:lpstr>
      <vt:lpstr>Ministerial Meetings</vt:lpstr>
      <vt:lpstr>Meetings with Ministers pay</vt:lpstr>
      <vt:lpstr>Evolution of UK Managerial Careers</vt:lpstr>
      <vt:lpstr>Fragmentation of UK Director Interlocks</vt:lpstr>
      <vt:lpstr>11-core of the 2008 RAE publication network</vt:lpstr>
      <vt:lpstr>Heterodox Economic Journals</vt:lpstr>
      <vt:lpstr>Journal Network Quality Score</vt:lpstr>
      <vt:lpstr>Heterodox Economic Journal Rankings</vt:lpstr>
      <vt:lpstr>Reflection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 for  Heterodox Inquiry</dc:title>
  <dc:creator>Bruce Cronin</dc:creator>
  <cp:lastModifiedBy>Bruce Cronin</cp:lastModifiedBy>
  <cp:revision>2</cp:revision>
  <cp:lastPrinted>2017-04-25T10:00:00Z</cp:lastPrinted>
  <dcterms:created xsi:type="dcterms:W3CDTF">2021-04-07T10:35:01Z</dcterms:created>
  <dcterms:modified xsi:type="dcterms:W3CDTF">2021-04-07T11:51:50Z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0x010100FEB5EEC2BCC8BA4DA04E8F21AB26ED25</vt:lpwstr>
  </property>
</Properties>
</file>